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805" r:id="rId2"/>
  </p:sldMasterIdLst>
  <p:notesMasterIdLst>
    <p:notesMasterId r:id="rId19"/>
  </p:notesMasterIdLst>
  <p:sldIdLst>
    <p:sldId id="256" r:id="rId3"/>
    <p:sldId id="279" r:id="rId4"/>
    <p:sldId id="257" r:id="rId5"/>
    <p:sldId id="258" r:id="rId6"/>
    <p:sldId id="259" r:id="rId7"/>
    <p:sldId id="260" r:id="rId8"/>
    <p:sldId id="269" r:id="rId9"/>
    <p:sldId id="270" r:id="rId10"/>
    <p:sldId id="261" r:id="rId11"/>
    <p:sldId id="267" r:id="rId12"/>
    <p:sldId id="277" r:id="rId13"/>
    <p:sldId id="280" r:id="rId14"/>
    <p:sldId id="281" r:id="rId15"/>
    <p:sldId id="283" r:id="rId16"/>
    <p:sldId id="275"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682"/>
  </p:normalViewPr>
  <p:slideViewPr>
    <p:cSldViewPr snapToGrid="0">
      <p:cViewPr varScale="1">
        <p:scale>
          <a:sx n="70" d="100"/>
          <a:sy n="70"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 Killamsetty" userId="6406132428372ae1" providerId="LiveId" clId="{43F67E02-512B-4841-B862-060A7355AF1C}"/>
    <pc:docChg chg="custSel delSld modSld">
      <pc:chgData name="Likhith Killamsetty" userId="6406132428372ae1" providerId="LiveId" clId="{43F67E02-512B-4841-B862-060A7355AF1C}" dt="2024-12-10T00:59:36.231" v="11" actId="27636"/>
      <pc:docMkLst>
        <pc:docMk/>
      </pc:docMkLst>
      <pc:sldChg chg="modSp del mod">
        <pc:chgData name="Likhith Killamsetty" userId="6406132428372ae1" providerId="LiveId" clId="{43F67E02-512B-4841-B862-060A7355AF1C}" dt="2024-12-09T18:41:35.108" v="9" actId="47"/>
        <pc:sldMkLst>
          <pc:docMk/>
          <pc:sldMk cId="2366241665" sldId="278"/>
        </pc:sldMkLst>
        <pc:spChg chg="mod">
          <ac:chgData name="Likhith Killamsetty" userId="6406132428372ae1" providerId="LiveId" clId="{43F67E02-512B-4841-B862-060A7355AF1C}" dt="2024-12-09T18:41:05.849" v="8" actId="20577"/>
          <ac:spMkLst>
            <pc:docMk/>
            <pc:sldMk cId="2366241665" sldId="278"/>
            <ac:spMk id="3" creationId="{777B895E-0420-4B6E-AD62-9214E588CCD5}"/>
          </ac:spMkLst>
        </pc:spChg>
      </pc:sldChg>
      <pc:sldChg chg="modSp mod">
        <pc:chgData name="Likhith Killamsetty" userId="6406132428372ae1" providerId="LiveId" clId="{43F67E02-512B-4841-B862-060A7355AF1C}" dt="2024-12-10T00:59:36.231" v="11" actId="27636"/>
        <pc:sldMkLst>
          <pc:docMk/>
          <pc:sldMk cId="681463260" sldId="284"/>
        </pc:sldMkLst>
        <pc:spChg chg="mod">
          <ac:chgData name="Likhith Killamsetty" userId="6406132428372ae1" providerId="LiveId" clId="{43F67E02-512B-4841-B862-060A7355AF1C}" dt="2024-12-10T00:59:36.231" v="11" actId="27636"/>
          <ac:spMkLst>
            <pc:docMk/>
            <pc:sldMk cId="681463260" sldId="284"/>
            <ac:spMk id="2" creationId="{AD24237C-E4A9-D614-E95C-F157EC9790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72F56-8BC8-40D0-B661-A5C267D26B60}"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363D1-0E6A-44A8-A025-024F604075FF}" type="slidenum">
              <a:rPr lang="en-IN" smtClean="0"/>
              <a:t>‹#›</a:t>
            </a:fld>
            <a:endParaRPr lang="en-IN"/>
          </a:p>
        </p:txBody>
      </p:sp>
    </p:spTree>
    <p:extLst>
      <p:ext uri="{BB962C8B-B14F-4D97-AF65-F5344CB8AC3E}">
        <p14:creationId xmlns:p14="http://schemas.microsoft.com/office/powerpoint/2010/main" val="194513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2233" y="2311433"/>
            <a:ext cx="5614800" cy="18060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5600"/>
            </a:lvl1pPr>
            <a:lvl2pPr lvl="1" algn="l">
              <a:spcBef>
                <a:spcPts val="0"/>
              </a:spcBef>
              <a:spcAft>
                <a:spcPts val="0"/>
              </a:spcAft>
              <a:buSzPts val="4700"/>
              <a:buNone/>
              <a:defRPr sz="6267"/>
            </a:lvl2pPr>
            <a:lvl3pPr lvl="2" algn="l">
              <a:spcBef>
                <a:spcPts val="0"/>
              </a:spcBef>
              <a:spcAft>
                <a:spcPts val="0"/>
              </a:spcAft>
              <a:buSzPts val="4700"/>
              <a:buNone/>
              <a:defRPr sz="6267"/>
            </a:lvl3pPr>
            <a:lvl4pPr lvl="3" algn="l">
              <a:spcBef>
                <a:spcPts val="0"/>
              </a:spcBef>
              <a:spcAft>
                <a:spcPts val="0"/>
              </a:spcAft>
              <a:buSzPts val="4700"/>
              <a:buNone/>
              <a:defRPr sz="6267"/>
            </a:lvl4pPr>
            <a:lvl5pPr lvl="4" algn="l">
              <a:spcBef>
                <a:spcPts val="0"/>
              </a:spcBef>
              <a:spcAft>
                <a:spcPts val="0"/>
              </a:spcAft>
              <a:buSzPts val="4700"/>
              <a:buNone/>
              <a:defRPr sz="6267"/>
            </a:lvl5pPr>
            <a:lvl6pPr lvl="5" algn="l">
              <a:spcBef>
                <a:spcPts val="0"/>
              </a:spcBef>
              <a:spcAft>
                <a:spcPts val="0"/>
              </a:spcAft>
              <a:buSzPts val="4700"/>
              <a:buNone/>
              <a:defRPr sz="6267"/>
            </a:lvl6pPr>
            <a:lvl7pPr lvl="6" algn="l">
              <a:spcBef>
                <a:spcPts val="0"/>
              </a:spcBef>
              <a:spcAft>
                <a:spcPts val="0"/>
              </a:spcAft>
              <a:buSzPts val="4700"/>
              <a:buNone/>
              <a:defRPr sz="6267"/>
            </a:lvl7pPr>
            <a:lvl8pPr lvl="7" algn="l">
              <a:spcBef>
                <a:spcPts val="0"/>
              </a:spcBef>
              <a:spcAft>
                <a:spcPts val="0"/>
              </a:spcAft>
              <a:buSzPts val="4700"/>
              <a:buNone/>
              <a:defRPr sz="6267"/>
            </a:lvl8pPr>
            <a:lvl9pPr lvl="8" algn="l">
              <a:spcBef>
                <a:spcPts val="0"/>
              </a:spcBef>
              <a:spcAft>
                <a:spcPts val="0"/>
              </a:spcAft>
              <a:buSzPts val="4700"/>
              <a:buNone/>
              <a:defRPr sz="6267"/>
            </a:lvl9pPr>
          </a:lstStyle>
          <a:p>
            <a:endParaRPr/>
          </a:p>
        </p:txBody>
      </p:sp>
      <p:sp>
        <p:nvSpPr>
          <p:cNvPr id="10" name="Google Shape;10;p2"/>
          <p:cNvSpPr txBox="1">
            <a:spLocks noGrp="1"/>
          </p:cNvSpPr>
          <p:nvPr>
            <p:ph type="subTitle" idx="1"/>
          </p:nvPr>
        </p:nvSpPr>
        <p:spPr>
          <a:xfrm>
            <a:off x="862233" y="4310833"/>
            <a:ext cx="5614800" cy="50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67"/>
            </a:lvl1pPr>
            <a:lvl2pPr lvl="1">
              <a:lnSpc>
                <a:spcPct val="100000"/>
              </a:lnSpc>
              <a:spcBef>
                <a:spcPts val="0"/>
              </a:spcBef>
              <a:spcAft>
                <a:spcPts val="0"/>
              </a:spcAft>
              <a:buSzPts val="1400"/>
              <a:buNone/>
              <a:defRPr sz="1867"/>
            </a:lvl2pPr>
            <a:lvl3pPr lvl="2">
              <a:lnSpc>
                <a:spcPct val="100000"/>
              </a:lnSpc>
              <a:spcBef>
                <a:spcPts val="0"/>
              </a:spcBef>
              <a:spcAft>
                <a:spcPts val="0"/>
              </a:spcAft>
              <a:buSzPts val="1400"/>
              <a:buNone/>
              <a:defRPr sz="1867"/>
            </a:lvl3pPr>
            <a:lvl4pPr lvl="3">
              <a:lnSpc>
                <a:spcPct val="100000"/>
              </a:lnSpc>
              <a:spcBef>
                <a:spcPts val="0"/>
              </a:spcBef>
              <a:spcAft>
                <a:spcPts val="0"/>
              </a:spcAft>
              <a:buSzPts val="1400"/>
              <a:buNone/>
              <a:defRPr sz="1867"/>
            </a:lvl4pPr>
            <a:lvl5pPr lvl="4">
              <a:lnSpc>
                <a:spcPct val="100000"/>
              </a:lnSpc>
              <a:spcBef>
                <a:spcPts val="0"/>
              </a:spcBef>
              <a:spcAft>
                <a:spcPts val="0"/>
              </a:spcAft>
              <a:buSzPts val="1400"/>
              <a:buNone/>
              <a:defRPr sz="1867"/>
            </a:lvl5pPr>
            <a:lvl6pPr lvl="5">
              <a:lnSpc>
                <a:spcPct val="100000"/>
              </a:lnSpc>
              <a:spcBef>
                <a:spcPts val="0"/>
              </a:spcBef>
              <a:spcAft>
                <a:spcPts val="0"/>
              </a:spcAft>
              <a:buSzPts val="1400"/>
              <a:buNone/>
              <a:defRPr sz="1867"/>
            </a:lvl6pPr>
            <a:lvl7pPr lvl="6">
              <a:lnSpc>
                <a:spcPct val="100000"/>
              </a:lnSpc>
              <a:spcBef>
                <a:spcPts val="0"/>
              </a:spcBef>
              <a:spcAft>
                <a:spcPts val="0"/>
              </a:spcAft>
              <a:buSzPts val="1400"/>
              <a:buNone/>
              <a:defRPr sz="1867"/>
            </a:lvl7pPr>
            <a:lvl8pPr lvl="7">
              <a:lnSpc>
                <a:spcPct val="100000"/>
              </a:lnSpc>
              <a:spcBef>
                <a:spcPts val="0"/>
              </a:spcBef>
              <a:spcAft>
                <a:spcPts val="0"/>
              </a:spcAft>
              <a:buSzPts val="1400"/>
              <a:buNone/>
              <a:defRPr sz="1867"/>
            </a:lvl8pPr>
            <a:lvl9pPr lvl="8">
              <a:lnSpc>
                <a:spcPct val="100000"/>
              </a:lnSpc>
              <a:spcBef>
                <a:spcPts val="0"/>
              </a:spcBef>
              <a:spcAft>
                <a:spcPts val="0"/>
              </a:spcAft>
              <a:buSzPts val="1400"/>
              <a:buNone/>
              <a:defRPr sz="1867"/>
            </a:lvl9pPr>
          </a:lstStyle>
          <a:p>
            <a:endParaRPr/>
          </a:p>
        </p:txBody>
      </p:sp>
      <p:grpSp>
        <p:nvGrpSpPr>
          <p:cNvPr id="11" name="Google Shape;11;p2"/>
          <p:cNvGrpSpPr/>
          <p:nvPr/>
        </p:nvGrpSpPr>
        <p:grpSpPr>
          <a:xfrm>
            <a:off x="-1487700" y="5956993"/>
            <a:ext cx="3436213" cy="3518092"/>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28" name="Google Shape;28;p2"/>
          <p:cNvGrpSpPr/>
          <p:nvPr/>
        </p:nvGrpSpPr>
        <p:grpSpPr>
          <a:xfrm>
            <a:off x="7980768" y="5894434"/>
            <a:ext cx="3659033" cy="3637017"/>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91744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extLst>
      <p:ext uri="{BB962C8B-B14F-4D97-AF65-F5344CB8AC3E}">
        <p14:creationId xmlns:p14="http://schemas.microsoft.com/office/powerpoint/2010/main" val="383056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6"/>
        <p:cNvGrpSpPr/>
        <p:nvPr/>
      </p:nvGrpSpPr>
      <p:grpSpPr>
        <a:xfrm>
          <a:off x="0" y="0"/>
          <a:ext cx="0" cy="0"/>
          <a:chOff x="0" y="0"/>
          <a:chExt cx="0" cy="0"/>
        </a:xfrm>
      </p:grpSpPr>
      <p:sp>
        <p:nvSpPr>
          <p:cNvPr id="467" name="Google Shape;467;p13"/>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68" name="Google Shape;468;p13"/>
          <p:cNvSpPr txBox="1">
            <a:spLocks noGrp="1"/>
          </p:cNvSpPr>
          <p:nvPr>
            <p:ph type="subTitle" idx="1"/>
          </p:nvPr>
        </p:nvSpPr>
        <p:spPr>
          <a:xfrm>
            <a:off x="2328767" y="2224432"/>
            <a:ext cx="3292400" cy="104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469" name="Google Shape;469;p13"/>
          <p:cNvSpPr txBox="1">
            <a:spLocks noGrp="1"/>
          </p:cNvSpPr>
          <p:nvPr>
            <p:ph type="title" idx="2" hasCustomPrompt="1"/>
          </p:nvPr>
        </p:nvSpPr>
        <p:spPr>
          <a:xfrm>
            <a:off x="1090600" y="2224432"/>
            <a:ext cx="1168400" cy="8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5867">
                <a:solidFill>
                  <a:schemeClr val="lt2"/>
                </a:solidFill>
              </a:defRPr>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470" name="Google Shape;470;p13"/>
          <p:cNvSpPr txBox="1">
            <a:spLocks noGrp="1"/>
          </p:cNvSpPr>
          <p:nvPr>
            <p:ph type="subTitle" idx="3"/>
          </p:nvPr>
        </p:nvSpPr>
        <p:spPr>
          <a:xfrm>
            <a:off x="2328767" y="4298797"/>
            <a:ext cx="3292400" cy="104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471" name="Google Shape;471;p13"/>
          <p:cNvSpPr txBox="1">
            <a:spLocks noGrp="1"/>
          </p:cNvSpPr>
          <p:nvPr>
            <p:ph type="title" idx="4" hasCustomPrompt="1"/>
          </p:nvPr>
        </p:nvSpPr>
        <p:spPr>
          <a:xfrm>
            <a:off x="1090600" y="4298797"/>
            <a:ext cx="1168400" cy="8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5867">
                <a:solidFill>
                  <a:schemeClr val="lt2"/>
                </a:solidFill>
              </a:defRPr>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472" name="Google Shape;472;p13"/>
          <p:cNvSpPr txBox="1">
            <a:spLocks noGrp="1"/>
          </p:cNvSpPr>
          <p:nvPr>
            <p:ph type="subTitle" idx="5"/>
          </p:nvPr>
        </p:nvSpPr>
        <p:spPr>
          <a:xfrm>
            <a:off x="7744833" y="2224432"/>
            <a:ext cx="3413600" cy="104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473" name="Google Shape;473;p13"/>
          <p:cNvSpPr txBox="1">
            <a:spLocks noGrp="1"/>
          </p:cNvSpPr>
          <p:nvPr>
            <p:ph type="title" idx="6" hasCustomPrompt="1"/>
          </p:nvPr>
        </p:nvSpPr>
        <p:spPr>
          <a:xfrm>
            <a:off x="6506667" y="2224432"/>
            <a:ext cx="1168400" cy="8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5867">
                <a:solidFill>
                  <a:schemeClr val="lt2"/>
                </a:solidFill>
              </a:defRPr>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474" name="Google Shape;474;p13"/>
          <p:cNvSpPr txBox="1">
            <a:spLocks noGrp="1"/>
          </p:cNvSpPr>
          <p:nvPr>
            <p:ph type="subTitle" idx="7"/>
          </p:nvPr>
        </p:nvSpPr>
        <p:spPr>
          <a:xfrm>
            <a:off x="7744833" y="4298797"/>
            <a:ext cx="3413600" cy="104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475" name="Google Shape;475;p13"/>
          <p:cNvSpPr txBox="1">
            <a:spLocks noGrp="1"/>
          </p:cNvSpPr>
          <p:nvPr>
            <p:ph type="title" idx="8" hasCustomPrompt="1"/>
          </p:nvPr>
        </p:nvSpPr>
        <p:spPr>
          <a:xfrm>
            <a:off x="6506667" y="4298797"/>
            <a:ext cx="1168400" cy="8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5867">
                <a:solidFill>
                  <a:schemeClr val="lt2"/>
                </a:solidFill>
              </a:defRPr>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grpSp>
        <p:nvGrpSpPr>
          <p:cNvPr id="476" name="Google Shape;476;p13"/>
          <p:cNvGrpSpPr/>
          <p:nvPr/>
        </p:nvGrpSpPr>
        <p:grpSpPr>
          <a:xfrm>
            <a:off x="-1847023" y="5947230"/>
            <a:ext cx="3659033" cy="3637017"/>
            <a:chOff x="5985575" y="4420825"/>
            <a:chExt cx="2744275" cy="2727763"/>
          </a:xfrm>
        </p:grpSpPr>
        <p:sp>
          <p:nvSpPr>
            <p:cNvPr id="477" name="Google Shape;477;p1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478" name="Google Shape;478;p13"/>
            <p:cNvGrpSpPr/>
            <p:nvPr/>
          </p:nvGrpSpPr>
          <p:grpSpPr>
            <a:xfrm rot="5400000" flipH="1">
              <a:off x="5986247" y="4572099"/>
              <a:ext cx="2575817" cy="2577160"/>
              <a:chOff x="1550275" y="1493275"/>
              <a:chExt cx="1582100" cy="1582925"/>
            </a:xfrm>
          </p:grpSpPr>
          <p:sp>
            <p:nvSpPr>
              <p:cNvPr id="479" name="Google Shape;479;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0" name="Google Shape;480;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1" name="Google Shape;481;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2" name="Google Shape;482;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3" name="Google Shape;483;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4" name="Google Shape;484;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5" name="Google Shape;485;p13"/>
              <p:cNvSpPr/>
              <p:nvPr/>
            </p:nvSpPr>
            <p:spPr>
              <a:xfrm>
                <a:off x="1732963" y="1684323"/>
                <a:ext cx="1125421" cy="109868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6" name="Google Shape;486;p13"/>
              <p:cNvSpPr/>
              <p:nvPr/>
            </p:nvSpPr>
            <p:spPr>
              <a:xfrm>
                <a:off x="1796949" y="1767253"/>
                <a:ext cx="1145258" cy="114362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7" name="Google Shape;487;p13"/>
              <p:cNvSpPr/>
              <p:nvPr/>
            </p:nvSpPr>
            <p:spPr>
              <a:xfrm>
                <a:off x="1943210" y="1863197"/>
                <a:ext cx="1068918" cy="109342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8" name="Google Shape;488;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89" name="Google Shape;489;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0" name="Google Shape;490;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1" name="Google Shape;491;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2" name="Google Shape;492;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493" name="Google Shape;493;p13"/>
          <p:cNvGrpSpPr/>
          <p:nvPr/>
        </p:nvGrpSpPr>
        <p:grpSpPr>
          <a:xfrm>
            <a:off x="10501211" y="-2846112"/>
            <a:ext cx="3667491" cy="3655888"/>
            <a:chOff x="2724182" y="-1866850"/>
            <a:chExt cx="2750618" cy="2741916"/>
          </a:xfrm>
        </p:grpSpPr>
        <p:sp>
          <p:nvSpPr>
            <p:cNvPr id="494" name="Google Shape;494;p1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495" name="Google Shape;495;p13"/>
            <p:cNvGrpSpPr/>
            <p:nvPr/>
          </p:nvGrpSpPr>
          <p:grpSpPr>
            <a:xfrm rot="-5400000" flipH="1">
              <a:off x="2724854" y="-1701422"/>
              <a:ext cx="2575817" cy="2577160"/>
              <a:chOff x="1550275" y="1493275"/>
              <a:chExt cx="1582100" cy="1582925"/>
            </a:xfrm>
          </p:grpSpPr>
          <p:sp>
            <p:nvSpPr>
              <p:cNvPr id="496" name="Google Shape;496;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7" name="Google Shape;497;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8" name="Google Shape;498;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99" name="Google Shape;499;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0" name="Google Shape;500;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1" name="Google Shape;501;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2" name="Google Shape;502;p13"/>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3" name="Google Shape;503;p13"/>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4" name="Google Shape;504;p13"/>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5" name="Google Shape;505;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6" name="Google Shape;506;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7" name="Google Shape;507;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8" name="Google Shape;508;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09" name="Google Shape;509;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510" name="Google Shape;510;p13"/>
          <p:cNvGrpSpPr/>
          <p:nvPr/>
        </p:nvGrpSpPr>
        <p:grpSpPr>
          <a:xfrm flipH="1">
            <a:off x="10570443" y="5874497"/>
            <a:ext cx="3436213" cy="3518092"/>
            <a:chOff x="-1115775" y="4467744"/>
            <a:chExt cx="2577160" cy="2638569"/>
          </a:xfrm>
        </p:grpSpPr>
        <p:sp>
          <p:nvSpPr>
            <p:cNvPr id="511" name="Google Shape;511;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12" name="Google Shape;512;p13"/>
            <p:cNvGrpSpPr/>
            <p:nvPr/>
          </p:nvGrpSpPr>
          <p:grpSpPr>
            <a:xfrm rot="5400000" flipH="1">
              <a:off x="-1115103" y="4529824"/>
              <a:ext cx="2575817" cy="2577160"/>
              <a:chOff x="1550275" y="1493275"/>
              <a:chExt cx="1582100" cy="1582925"/>
            </a:xfrm>
          </p:grpSpPr>
          <p:sp>
            <p:nvSpPr>
              <p:cNvPr id="513" name="Google Shape;513;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4" name="Google Shape;514;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5" name="Google Shape;515;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6" name="Google Shape;516;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7" name="Google Shape;517;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8" name="Google Shape;518;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19" name="Google Shape;519;p13"/>
              <p:cNvSpPr/>
              <p:nvPr/>
            </p:nvSpPr>
            <p:spPr>
              <a:xfrm>
                <a:off x="1736082" y="1684323"/>
                <a:ext cx="1122388" cy="112826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0" name="Google Shape;520;p13"/>
              <p:cNvSpPr/>
              <p:nvPr/>
            </p:nvSpPr>
            <p:spPr>
              <a:xfrm>
                <a:off x="1781796" y="1767253"/>
                <a:ext cx="1160432" cy="114570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1" name="Google Shape;521;p13"/>
              <p:cNvSpPr/>
              <p:nvPr/>
            </p:nvSpPr>
            <p:spPr>
              <a:xfrm>
                <a:off x="1891495" y="1863197"/>
                <a:ext cx="1120549" cy="1141314"/>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2" name="Google Shape;522;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3" name="Google Shape;523;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4" name="Google Shape;524;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5" name="Google Shape;525;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6" name="Google Shape;526;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527" name="Google Shape;527;p13"/>
          <p:cNvGrpSpPr/>
          <p:nvPr/>
        </p:nvGrpSpPr>
        <p:grpSpPr>
          <a:xfrm rot="10800000" flipH="1">
            <a:off x="-1521424" y="-2669879"/>
            <a:ext cx="3436213" cy="3518092"/>
            <a:chOff x="-1115775" y="4467744"/>
            <a:chExt cx="2577160" cy="2638569"/>
          </a:xfrm>
        </p:grpSpPr>
        <p:sp>
          <p:nvSpPr>
            <p:cNvPr id="528" name="Google Shape;528;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29" name="Google Shape;529;p13"/>
            <p:cNvGrpSpPr/>
            <p:nvPr/>
          </p:nvGrpSpPr>
          <p:grpSpPr>
            <a:xfrm rot="5400000" flipH="1">
              <a:off x="-1115103" y="4529824"/>
              <a:ext cx="2575817" cy="2577160"/>
              <a:chOff x="1550275" y="1493275"/>
              <a:chExt cx="1582100" cy="1582925"/>
            </a:xfrm>
          </p:grpSpPr>
          <p:sp>
            <p:nvSpPr>
              <p:cNvPr id="530" name="Google Shape;530;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1" name="Google Shape;531;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2" name="Google Shape;532;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3" name="Google Shape;533;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4" name="Google Shape;534;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5" name="Google Shape;535;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6" name="Google Shape;536;p13"/>
              <p:cNvSpPr/>
              <p:nvPr/>
            </p:nvSpPr>
            <p:spPr>
              <a:xfrm>
                <a:off x="1738076" y="1684323"/>
                <a:ext cx="1120302" cy="1120681"/>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7" name="Google Shape;537;p13"/>
              <p:cNvSpPr/>
              <p:nvPr/>
            </p:nvSpPr>
            <p:spPr>
              <a:xfrm>
                <a:off x="1747229" y="1767253"/>
                <a:ext cx="1194952" cy="1174905"/>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8" name="Google Shape;538;p13"/>
              <p:cNvSpPr/>
              <p:nvPr/>
            </p:nvSpPr>
            <p:spPr>
              <a:xfrm>
                <a:off x="1866065" y="1863197"/>
                <a:ext cx="1145991" cy="1133831"/>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9" name="Google Shape;539;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40" name="Google Shape;540;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41" name="Google Shape;541;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42" name="Google Shape;542;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43" name="Google Shape;543;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53992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1044200" y="4909633"/>
            <a:ext cx="101036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46" name="Google Shape;546;p14"/>
          <p:cNvSpPr txBox="1">
            <a:spLocks noGrp="1"/>
          </p:cNvSpPr>
          <p:nvPr>
            <p:ph type="subTitle" idx="1"/>
          </p:nvPr>
        </p:nvSpPr>
        <p:spPr>
          <a:xfrm>
            <a:off x="1044200" y="2632535"/>
            <a:ext cx="10103600" cy="20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867"/>
            </a:lvl1pPr>
            <a:lvl2pPr lvl="1" algn="ctr" rtl="0">
              <a:lnSpc>
                <a:spcPct val="100000"/>
              </a:lnSpc>
              <a:spcBef>
                <a:spcPts val="0"/>
              </a:spcBef>
              <a:spcAft>
                <a:spcPts val="0"/>
              </a:spcAft>
              <a:buSzPts val="3500"/>
              <a:buNone/>
              <a:defRPr sz="4667"/>
            </a:lvl2pPr>
            <a:lvl3pPr lvl="2" algn="ctr" rtl="0">
              <a:lnSpc>
                <a:spcPct val="100000"/>
              </a:lnSpc>
              <a:spcBef>
                <a:spcPts val="0"/>
              </a:spcBef>
              <a:spcAft>
                <a:spcPts val="0"/>
              </a:spcAft>
              <a:buSzPts val="3500"/>
              <a:buNone/>
              <a:defRPr sz="4667"/>
            </a:lvl3pPr>
            <a:lvl4pPr lvl="3" algn="ctr" rtl="0">
              <a:lnSpc>
                <a:spcPct val="100000"/>
              </a:lnSpc>
              <a:spcBef>
                <a:spcPts val="0"/>
              </a:spcBef>
              <a:spcAft>
                <a:spcPts val="0"/>
              </a:spcAft>
              <a:buSzPts val="3500"/>
              <a:buNone/>
              <a:defRPr sz="4667"/>
            </a:lvl4pPr>
            <a:lvl5pPr lvl="4" algn="ctr" rtl="0">
              <a:lnSpc>
                <a:spcPct val="100000"/>
              </a:lnSpc>
              <a:spcBef>
                <a:spcPts val="0"/>
              </a:spcBef>
              <a:spcAft>
                <a:spcPts val="0"/>
              </a:spcAft>
              <a:buSzPts val="3500"/>
              <a:buNone/>
              <a:defRPr sz="4667"/>
            </a:lvl5pPr>
            <a:lvl6pPr lvl="5" algn="ctr" rtl="0">
              <a:lnSpc>
                <a:spcPct val="100000"/>
              </a:lnSpc>
              <a:spcBef>
                <a:spcPts val="0"/>
              </a:spcBef>
              <a:spcAft>
                <a:spcPts val="0"/>
              </a:spcAft>
              <a:buSzPts val="3500"/>
              <a:buNone/>
              <a:defRPr sz="4667"/>
            </a:lvl6pPr>
            <a:lvl7pPr lvl="6" algn="ctr" rtl="0">
              <a:lnSpc>
                <a:spcPct val="100000"/>
              </a:lnSpc>
              <a:spcBef>
                <a:spcPts val="0"/>
              </a:spcBef>
              <a:spcAft>
                <a:spcPts val="0"/>
              </a:spcAft>
              <a:buSzPts val="3500"/>
              <a:buNone/>
              <a:defRPr sz="4667"/>
            </a:lvl7pPr>
            <a:lvl8pPr lvl="7" algn="ctr" rtl="0">
              <a:lnSpc>
                <a:spcPct val="100000"/>
              </a:lnSpc>
              <a:spcBef>
                <a:spcPts val="0"/>
              </a:spcBef>
              <a:spcAft>
                <a:spcPts val="0"/>
              </a:spcAft>
              <a:buSzPts val="3500"/>
              <a:buNone/>
              <a:defRPr sz="4667"/>
            </a:lvl8pPr>
            <a:lvl9pPr lvl="8" algn="ctr" rtl="0">
              <a:lnSpc>
                <a:spcPct val="100000"/>
              </a:lnSpc>
              <a:spcBef>
                <a:spcPts val="0"/>
              </a:spcBef>
              <a:spcAft>
                <a:spcPts val="0"/>
              </a:spcAft>
              <a:buSzPts val="3500"/>
              <a:buNone/>
              <a:defRPr sz="4667"/>
            </a:lvl9pPr>
          </a:lstStyle>
          <a:p>
            <a:endParaRPr/>
          </a:p>
        </p:txBody>
      </p:sp>
      <p:grpSp>
        <p:nvGrpSpPr>
          <p:cNvPr id="547" name="Google Shape;547;p14"/>
          <p:cNvGrpSpPr/>
          <p:nvPr/>
        </p:nvGrpSpPr>
        <p:grpSpPr>
          <a:xfrm rot="5400000" flipH="1">
            <a:off x="10153545" y="-2434998"/>
            <a:ext cx="3535664" cy="3434423"/>
            <a:chOff x="-1190362" y="4530496"/>
            <a:chExt cx="2651748" cy="2575817"/>
          </a:xfrm>
        </p:grpSpPr>
        <p:sp>
          <p:nvSpPr>
            <p:cNvPr id="548" name="Google Shape;548;p14"/>
            <p:cNvSpPr/>
            <p:nvPr/>
          </p:nvSpPr>
          <p:spPr>
            <a:xfrm>
              <a:off x="-1190362" y="47725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49" name="Google Shape;549;p14"/>
            <p:cNvGrpSpPr/>
            <p:nvPr/>
          </p:nvGrpSpPr>
          <p:grpSpPr>
            <a:xfrm rot="5400000" flipH="1">
              <a:off x="-1115103" y="4529824"/>
              <a:ext cx="2575817" cy="2577160"/>
              <a:chOff x="1550275" y="1493275"/>
              <a:chExt cx="1582100" cy="1582925"/>
            </a:xfrm>
          </p:grpSpPr>
          <p:sp>
            <p:nvSpPr>
              <p:cNvPr id="550" name="Google Shape;550;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1" name="Google Shape;551;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2" name="Google Shape;552;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3" name="Google Shape;553;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4" name="Google Shape;554;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5" name="Google Shape;555;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6" name="Google Shape;556;p1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7" name="Google Shape;557;p1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8" name="Google Shape;558;p1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9" name="Google Shape;559;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0" name="Google Shape;560;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1" name="Google Shape;561;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2" name="Google Shape;562;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3" name="Google Shape;563;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564" name="Google Shape;564;p14"/>
          <p:cNvGrpSpPr/>
          <p:nvPr/>
        </p:nvGrpSpPr>
        <p:grpSpPr>
          <a:xfrm rot="5400000">
            <a:off x="-2059656" y="-2545745"/>
            <a:ext cx="3667491" cy="3655888"/>
            <a:chOff x="2724182" y="-1866850"/>
            <a:chExt cx="2750618" cy="2741916"/>
          </a:xfrm>
        </p:grpSpPr>
        <p:sp>
          <p:nvSpPr>
            <p:cNvPr id="565" name="Google Shape;565;p14"/>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66" name="Google Shape;566;p14"/>
            <p:cNvGrpSpPr/>
            <p:nvPr/>
          </p:nvGrpSpPr>
          <p:grpSpPr>
            <a:xfrm rot="-5400000" flipH="1">
              <a:off x="2724854" y="-1701422"/>
              <a:ext cx="2575817" cy="2577160"/>
              <a:chOff x="1550275" y="1493275"/>
              <a:chExt cx="1582100" cy="1582925"/>
            </a:xfrm>
          </p:grpSpPr>
          <p:sp>
            <p:nvSpPr>
              <p:cNvPr id="567" name="Google Shape;567;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8" name="Google Shape;568;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9" name="Google Shape;569;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0" name="Google Shape;570;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1" name="Google Shape;571;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2" name="Google Shape;572;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3" name="Google Shape;573;p14"/>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4" name="Google Shape;574;p14"/>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5" name="Google Shape;575;p14"/>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6" name="Google Shape;576;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7" name="Google Shape;577;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8" name="Google Shape;578;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9" name="Google Shape;579;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0" name="Google Shape;580;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581" name="Google Shape;581;p14"/>
          <p:cNvGrpSpPr/>
          <p:nvPr/>
        </p:nvGrpSpPr>
        <p:grpSpPr>
          <a:xfrm rot="10800000">
            <a:off x="-2186690" y="5995121"/>
            <a:ext cx="3667491" cy="3655888"/>
            <a:chOff x="2724182" y="-1866850"/>
            <a:chExt cx="2750618" cy="2741916"/>
          </a:xfrm>
        </p:grpSpPr>
        <p:sp>
          <p:nvSpPr>
            <p:cNvPr id="582" name="Google Shape;582;p14"/>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83" name="Google Shape;583;p14"/>
            <p:cNvGrpSpPr/>
            <p:nvPr/>
          </p:nvGrpSpPr>
          <p:grpSpPr>
            <a:xfrm rot="-5400000" flipH="1">
              <a:off x="2724854" y="-1701422"/>
              <a:ext cx="2575817" cy="2577160"/>
              <a:chOff x="1550275" y="1493275"/>
              <a:chExt cx="1582100" cy="1582925"/>
            </a:xfrm>
          </p:grpSpPr>
          <p:sp>
            <p:nvSpPr>
              <p:cNvPr id="584" name="Google Shape;584;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5" name="Google Shape;585;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6" name="Google Shape;586;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7" name="Google Shape;587;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8" name="Google Shape;588;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9" name="Google Shape;589;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0" name="Google Shape;590;p14"/>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1" name="Google Shape;591;p14"/>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2" name="Google Shape;592;p14"/>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3" name="Google Shape;593;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4" name="Google Shape;594;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5" name="Google Shape;595;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6" name="Google Shape;596;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7" name="Google Shape;597;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08141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98"/>
        <p:cNvGrpSpPr/>
        <p:nvPr/>
      </p:nvGrpSpPr>
      <p:grpSpPr>
        <a:xfrm>
          <a:off x="0" y="0"/>
          <a:ext cx="0" cy="0"/>
          <a:chOff x="0" y="0"/>
          <a:chExt cx="0" cy="0"/>
        </a:xfrm>
      </p:grpSpPr>
      <p:sp>
        <p:nvSpPr>
          <p:cNvPr id="599" name="Google Shape;599;p15"/>
          <p:cNvSpPr txBox="1">
            <a:spLocks noGrp="1"/>
          </p:cNvSpPr>
          <p:nvPr>
            <p:ph type="title"/>
          </p:nvPr>
        </p:nvSpPr>
        <p:spPr>
          <a:xfrm>
            <a:off x="7275033" y="2829367"/>
            <a:ext cx="3966000" cy="209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6000"/>
            </a:lvl1pPr>
            <a:lvl2pPr lvl="1" algn="r" rtl="0">
              <a:spcBef>
                <a:spcPts val="0"/>
              </a:spcBef>
              <a:spcAft>
                <a:spcPts val="0"/>
              </a:spcAft>
              <a:buSzPts val="4500"/>
              <a:buNone/>
              <a:defRPr sz="6000"/>
            </a:lvl2pPr>
            <a:lvl3pPr lvl="2" algn="r" rtl="0">
              <a:spcBef>
                <a:spcPts val="0"/>
              </a:spcBef>
              <a:spcAft>
                <a:spcPts val="0"/>
              </a:spcAft>
              <a:buSzPts val="4500"/>
              <a:buNone/>
              <a:defRPr sz="6000"/>
            </a:lvl3pPr>
            <a:lvl4pPr lvl="3" algn="r" rtl="0">
              <a:spcBef>
                <a:spcPts val="0"/>
              </a:spcBef>
              <a:spcAft>
                <a:spcPts val="0"/>
              </a:spcAft>
              <a:buSzPts val="4500"/>
              <a:buNone/>
              <a:defRPr sz="6000"/>
            </a:lvl4pPr>
            <a:lvl5pPr lvl="4" algn="r" rtl="0">
              <a:spcBef>
                <a:spcPts val="0"/>
              </a:spcBef>
              <a:spcAft>
                <a:spcPts val="0"/>
              </a:spcAft>
              <a:buSzPts val="4500"/>
              <a:buNone/>
              <a:defRPr sz="6000"/>
            </a:lvl5pPr>
            <a:lvl6pPr lvl="5" algn="r" rtl="0">
              <a:spcBef>
                <a:spcPts val="0"/>
              </a:spcBef>
              <a:spcAft>
                <a:spcPts val="0"/>
              </a:spcAft>
              <a:buSzPts val="4500"/>
              <a:buNone/>
              <a:defRPr sz="6000"/>
            </a:lvl6pPr>
            <a:lvl7pPr lvl="6" algn="r" rtl="0">
              <a:spcBef>
                <a:spcPts val="0"/>
              </a:spcBef>
              <a:spcAft>
                <a:spcPts val="0"/>
              </a:spcAft>
              <a:buSzPts val="4500"/>
              <a:buNone/>
              <a:defRPr sz="6000"/>
            </a:lvl7pPr>
            <a:lvl8pPr lvl="7" algn="r" rtl="0">
              <a:spcBef>
                <a:spcPts val="0"/>
              </a:spcBef>
              <a:spcAft>
                <a:spcPts val="0"/>
              </a:spcAft>
              <a:buSzPts val="4500"/>
              <a:buNone/>
              <a:defRPr sz="6000"/>
            </a:lvl8pPr>
            <a:lvl9pPr lvl="8" algn="r" rtl="0">
              <a:spcBef>
                <a:spcPts val="0"/>
              </a:spcBef>
              <a:spcAft>
                <a:spcPts val="0"/>
              </a:spcAft>
              <a:buSzPts val="4500"/>
              <a:buNone/>
              <a:defRPr sz="6000"/>
            </a:lvl9pPr>
          </a:lstStyle>
          <a:p>
            <a:endParaRPr/>
          </a:p>
        </p:txBody>
      </p:sp>
      <p:sp>
        <p:nvSpPr>
          <p:cNvPr id="600" name="Google Shape;600;p15"/>
          <p:cNvSpPr txBox="1">
            <a:spLocks noGrp="1"/>
          </p:cNvSpPr>
          <p:nvPr>
            <p:ph type="title" idx="2" hasCustomPrompt="1"/>
          </p:nvPr>
        </p:nvSpPr>
        <p:spPr>
          <a:xfrm>
            <a:off x="9806233" y="1407633"/>
            <a:ext cx="1434800" cy="133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7066"/>
            </a:lvl1pPr>
            <a:lvl2pPr lvl="1" algn="r" rtl="0">
              <a:spcBef>
                <a:spcPts val="0"/>
              </a:spcBef>
              <a:spcAft>
                <a:spcPts val="0"/>
              </a:spcAft>
              <a:buSzPts val="5300"/>
              <a:buNone/>
              <a:defRPr sz="7066"/>
            </a:lvl2pPr>
            <a:lvl3pPr lvl="2" algn="r" rtl="0">
              <a:spcBef>
                <a:spcPts val="0"/>
              </a:spcBef>
              <a:spcAft>
                <a:spcPts val="0"/>
              </a:spcAft>
              <a:buSzPts val="5300"/>
              <a:buNone/>
              <a:defRPr sz="7066"/>
            </a:lvl3pPr>
            <a:lvl4pPr lvl="3" algn="r" rtl="0">
              <a:spcBef>
                <a:spcPts val="0"/>
              </a:spcBef>
              <a:spcAft>
                <a:spcPts val="0"/>
              </a:spcAft>
              <a:buSzPts val="5300"/>
              <a:buNone/>
              <a:defRPr sz="7066"/>
            </a:lvl4pPr>
            <a:lvl5pPr lvl="4" algn="r" rtl="0">
              <a:spcBef>
                <a:spcPts val="0"/>
              </a:spcBef>
              <a:spcAft>
                <a:spcPts val="0"/>
              </a:spcAft>
              <a:buSzPts val="5300"/>
              <a:buNone/>
              <a:defRPr sz="7066"/>
            </a:lvl5pPr>
            <a:lvl6pPr lvl="5" algn="r" rtl="0">
              <a:spcBef>
                <a:spcPts val="0"/>
              </a:spcBef>
              <a:spcAft>
                <a:spcPts val="0"/>
              </a:spcAft>
              <a:buSzPts val="5300"/>
              <a:buNone/>
              <a:defRPr sz="7066"/>
            </a:lvl6pPr>
            <a:lvl7pPr lvl="6" algn="r" rtl="0">
              <a:spcBef>
                <a:spcPts val="0"/>
              </a:spcBef>
              <a:spcAft>
                <a:spcPts val="0"/>
              </a:spcAft>
              <a:buSzPts val="5300"/>
              <a:buNone/>
              <a:defRPr sz="7066"/>
            </a:lvl7pPr>
            <a:lvl8pPr lvl="7" algn="r" rtl="0">
              <a:spcBef>
                <a:spcPts val="0"/>
              </a:spcBef>
              <a:spcAft>
                <a:spcPts val="0"/>
              </a:spcAft>
              <a:buSzPts val="5300"/>
              <a:buNone/>
              <a:defRPr sz="7066"/>
            </a:lvl8pPr>
            <a:lvl9pPr lvl="8" algn="r" rtl="0">
              <a:spcBef>
                <a:spcPts val="0"/>
              </a:spcBef>
              <a:spcAft>
                <a:spcPts val="0"/>
              </a:spcAft>
              <a:buSzPts val="5300"/>
              <a:buNone/>
              <a:defRPr sz="7066"/>
            </a:lvl9pPr>
          </a:lstStyle>
          <a:p>
            <a:r>
              <a:t>xx%</a:t>
            </a:r>
          </a:p>
        </p:txBody>
      </p:sp>
      <p:grpSp>
        <p:nvGrpSpPr>
          <p:cNvPr id="601" name="Google Shape;601;p15"/>
          <p:cNvGrpSpPr/>
          <p:nvPr/>
        </p:nvGrpSpPr>
        <p:grpSpPr>
          <a:xfrm rot="5400000" flipH="1">
            <a:off x="-1931281" y="5448269"/>
            <a:ext cx="3659033" cy="3637017"/>
            <a:chOff x="5985575" y="4420825"/>
            <a:chExt cx="2744275" cy="2727763"/>
          </a:xfrm>
        </p:grpSpPr>
        <p:sp>
          <p:nvSpPr>
            <p:cNvPr id="602" name="Google Shape;602;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03" name="Google Shape;603;p15"/>
            <p:cNvGrpSpPr/>
            <p:nvPr/>
          </p:nvGrpSpPr>
          <p:grpSpPr>
            <a:xfrm rot="5400000" flipH="1">
              <a:off x="5986247" y="4572099"/>
              <a:ext cx="2575817" cy="2577160"/>
              <a:chOff x="1550275" y="1493275"/>
              <a:chExt cx="1582100" cy="1582925"/>
            </a:xfrm>
          </p:grpSpPr>
          <p:sp>
            <p:nvSpPr>
              <p:cNvPr id="604" name="Google Shape;604;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5" name="Google Shape;605;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6" name="Google Shape;606;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7" name="Google Shape;607;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8" name="Google Shape;608;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9" name="Google Shape;609;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0" name="Google Shape;610;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1" name="Google Shape;611;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2" name="Google Shape;612;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3" name="Google Shape;613;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4" name="Google Shape;614;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5" name="Google Shape;615;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6" name="Google Shape;616;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7" name="Google Shape;617;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618" name="Google Shape;618;p15"/>
          <p:cNvGrpSpPr/>
          <p:nvPr/>
        </p:nvGrpSpPr>
        <p:grpSpPr>
          <a:xfrm rot="5400000" flipH="1">
            <a:off x="10711586" y="5428425"/>
            <a:ext cx="3659033" cy="3637017"/>
            <a:chOff x="5985575" y="4420825"/>
            <a:chExt cx="2744275" cy="2727763"/>
          </a:xfrm>
        </p:grpSpPr>
        <p:sp>
          <p:nvSpPr>
            <p:cNvPr id="619" name="Google Shape;619;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20" name="Google Shape;620;p15"/>
            <p:cNvGrpSpPr/>
            <p:nvPr/>
          </p:nvGrpSpPr>
          <p:grpSpPr>
            <a:xfrm rot="5400000" flipH="1">
              <a:off x="5986247" y="4572099"/>
              <a:ext cx="2575817" cy="2577160"/>
              <a:chOff x="1550275" y="1493275"/>
              <a:chExt cx="1582100" cy="1582925"/>
            </a:xfrm>
          </p:grpSpPr>
          <p:sp>
            <p:nvSpPr>
              <p:cNvPr id="621" name="Google Shape;621;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2" name="Google Shape;622;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3" name="Google Shape;623;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4" name="Google Shape;624;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5" name="Google Shape;625;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6" name="Google Shape;626;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7" name="Google Shape;627;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8" name="Google Shape;628;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9" name="Google Shape;629;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0" name="Google Shape;630;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1" name="Google Shape;631;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2" name="Google Shape;632;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3" name="Google Shape;633;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4" name="Google Shape;634;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635" name="Google Shape;635;p15"/>
          <p:cNvGrpSpPr/>
          <p:nvPr/>
        </p:nvGrpSpPr>
        <p:grpSpPr>
          <a:xfrm rot="10800000">
            <a:off x="4942281" y="-3001974"/>
            <a:ext cx="3436213" cy="3518092"/>
            <a:chOff x="-1115775" y="4467744"/>
            <a:chExt cx="2577160" cy="2638569"/>
          </a:xfrm>
        </p:grpSpPr>
        <p:sp>
          <p:nvSpPr>
            <p:cNvPr id="636" name="Google Shape;636;p1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37" name="Google Shape;637;p15"/>
            <p:cNvGrpSpPr/>
            <p:nvPr/>
          </p:nvGrpSpPr>
          <p:grpSpPr>
            <a:xfrm rot="5400000" flipH="1">
              <a:off x="-1115103" y="4529824"/>
              <a:ext cx="2575817" cy="2577160"/>
              <a:chOff x="1550275" y="1493275"/>
              <a:chExt cx="1582100" cy="1582925"/>
            </a:xfrm>
          </p:grpSpPr>
          <p:sp>
            <p:nvSpPr>
              <p:cNvPr id="638" name="Google Shape;638;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9" name="Google Shape;639;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0" name="Google Shape;640;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1" name="Google Shape;641;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2" name="Google Shape;642;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3" name="Google Shape;643;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4" name="Google Shape;644;p1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5" name="Google Shape;645;p1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6" name="Google Shape;646;p1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7" name="Google Shape;647;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8" name="Google Shape;648;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9" name="Google Shape;649;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50" name="Google Shape;650;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51" name="Google Shape;651;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47966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52"/>
        <p:cNvGrpSpPr/>
        <p:nvPr/>
      </p:nvGrpSpPr>
      <p:grpSpPr>
        <a:xfrm>
          <a:off x="0" y="0"/>
          <a:ext cx="0" cy="0"/>
          <a:chOff x="0" y="0"/>
          <a:chExt cx="0" cy="0"/>
        </a:xfrm>
      </p:grpSpPr>
      <p:sp>
        <p:nvSpPr>
          <p:cNvPr id="653" name="Google Shape;653;p16"/>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Font typeface="Manrope"/>
              <a:buNone/>
              <a:defRPr>
                <a:latin typeface="Manrope"/>
                <a:ea typeface="Manrope"/>
                <a:cs typeface="Manrope"/>
                <a:sym typeface="Manrope"/>
              </a:defRPr>
            </a:lvl1pPr>
            <a:lvl2pPr lvl="1">
              <a:spcBef>
                <a:spcPts val="0"/>
              </a:spcBef>
              <a:spcAft>
                <a:spcPts val="0"/>
              </a:spcAft>
              <a:buSzPts val="3200"/>
              <a:buFont typeface="Manrope"/>
              <a:buNone/>
              <a:defRPr>
                <a:latin typeface="Manrope"/>
                <a:ea typeface="Manrope"/>
                <a:cs typeface="Manrope"/>
                <a:sym typeface="Manrope"/>
              </a:defRPr>
            </a:lvl2pPr>
            <a:lvl3pPr lvl="2">
              <a:spcBef>
                <a:spcPts val="0"/>
              </a:spcBef>
              <a:spcAft>
                <a:spcPts val="0"/>
              </a:spcAft>
              <a:buSzPts val="3200"/>
              <a:buFont typeface="Manrope"/>
              <a:buNone/>
              <a:defRPr>
                <a:latin typeface="Manrope"/>
                <a:ea typeface="Manrope"/>
                <a:cs typeface="Manrope"/>
                <a:sym typeface="Manrope"/>
              </a:defRPr>
            </a:lvl3pPr>
            <a:lvl4pPr lvl="3">
              <a:spcBef>
                <a:spcPts val="0"/>
              </a:spcBef>
              <a:spcAft>
                <a:spcPts val="0"/>
              </a:spcAft>
              <a:buSzPts val="3200"/>
              <a:buFont typeface="Manrope"/>
              <a:buNone/>
              <a:defRPr>
                <a:latin typeface="Manrope"/>
                <a:ea typeface="Manrope"/>
                <a:cs typeface="Manrope"/>
                <a:sym typeface="Manrope"/>
              </a:defRPr>
            </a:lvl4pPr>
            <a:lvl5pPr lvl="4">
              <a:spcBef>
                <a:spcPts val="0"/>
              </a:spcBef>
              <a:spcAft>
                <a:spcPts val="0"/>
              </a:spcAft>
              <a:buSzPts val="3200"/>
              <a:buFont typeface="Manrope"/>
              <a:buNone/>
              <a:defRPr>
                <a:latin typeface="Manrope"/>
                <a:ea typeface="Manrope"/>
                <a:cs typeface="Manrope"/>
                <a:sym typeface="Manrope"/>
              </a:defRPr>
            </a:lvl5pPr>
            <a:lvl6pPr lvl="5">
              <a:spcBef>
                <a:spcPts val="0"/>
              </a:spcBef>
              <a:spcAft>
                <a:spcPts val="0"/>
              </a:spcAft>
              <a:buSzPts val="3200"/>
              <a:buFont typeface="Manrope"/>
              <a:buNone/>
              <a:defRPr>
                <a:latin typeface="Manrope"/>
                <a:ea typeface="Manrope"/>
                <a:cs typeface="Manrope"/>
                <a:sym typeface="Manrope"/>
              </a:defRPr>
            </a:lvl6pPr>
            <a:lvl7pPr lvl="6">
              <a:spcBef>
                <a:spcPts val="0"/>
              </a:spcBef>
              <a:spcAft>
                <a:spcPts val="0"/>
              </a:spcAft>
              <a:buSzPts val="3200"/>
              <a:buFont typeface="Manrope"/>
              <a:buNone/>
              <a:defRPr>
                <a:latin typeface="Manrope"/>
                <a:ea typeface="Manrope"/>
                <a:cs typeface="Manrope"/>
                <a:sym typeface="Manrope"/>
              </a:defRPr>
            </a:lvl7pPr>
            <a:lvl8pPr lvl="7">
              <a:spcBef>
                <a:spcPts val="0"/>
              </a:spcBef>
              <a:spcAft>
                <a:spcPts val="0"/>
              </a:spcAft>
              <a:buSzPts val="3200"/>
              <a:buFont typeface="Manrope"/>
              <a:buNone/>
              <a:defRPr>
                <a:latin typeface="Manrope"/>
                <a:ea typeface="Manrope"/>
                <a:cs typeface="Manrope"/>
                <a:sym typeface="Manrope"/>
              </a:defRPr>
            </a:lvl8pPr>
            <a:lvl9pPr lvl="8">
              <a:spcBef>
                <a:spcPts val="0"/>
              </a:spcBef>
              <a:spcAft>
                <a:spcPts val="0"/>
              </a:spcAft>
              <a:buSzPts val="3200"/>
              <a:buFont typeface="Manrope"/>
              <a:buNone/>
              <a:defRPr>
                <a:latin typeface="Manrope"/>
                <a:ea typeface="Manrope"/>
                <a:cs typeface="Manrope"/>
                <a:sym typeface="Manrope"/>
              </a:defRPr>
            </a:lvl9pPr>
          </a:lstStyle>
          <a:p>
            <a:endParaRPr/>
          </a:p>
        </p:txBody>
      </p:sp>
      <p:sp>
        <p:nvSpPr>
          <p:cNvPr id="654" name="Google Shape;654;p16"/>
          <p:cNvSpPr txBox="1">
            <a:spLocks noGrp="1"/>
          </p:cNvSpPr>
          <p:nvPr>
            <p:ph type="subTitle" idx="1"/>
          </p:nvPr>
        </p:nvSpPr>
        <p:spPr>
          <a:xfrm>
            <a:off x="1057133" y="4290700"/>
            <a:ext cx="29880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5" name="Google Shape;655;p16"/>
          <p:cNvSpPr txBox="1">
            <a:spLocks noGrp="1"/>
          </p:cNvSpPr>
          <p:nvPr>
            <p:ph type="title" idx="2" hasCustomPrompt="1"/>
          </p:nvPr>
        </p:nvSpPr>
        <p:spPr>
          <a:xfrm>
            <a:off x="1057133" y="2339900"/>
            <a:ext cx="2988000" cy="12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56" name="Google Shape;656;p16"/>
          <p:cNvSpPr txBox="1">
            <a:spLocks noGrp="1"/>
          </p:cNvSpPr>
          <p:nvPr>
            <p:ph type="subTitle" idx="3"/>
          </p:nvPr>
        </p:nvSpPr>
        <p:spPr>
          <a:xfrm>
            <a:off x="1057133" y="3665283"/>
            <a:ext cx="29880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657" name="Google Shape;657;p16"/>
          <p:cNvSpPr txBox="1">
            <a:spLocks noGrp="1"/>
          </p:cNvSpPr>
          <p:nvPr>
            <p:ph type="subTitle" idx="4"/>
          </p:nvPr>
        </p:nvSpPr>
        <p:spPr>
          <a:xfrm>
            <a:off x="8146833" y="4290700"/>
            <a:ext cx="29880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8" name="Google Shape;658;p16"/>
          <p:cNvSpPr txBox="1">
            <a:spLocks noGrp="1"/>
          </p:cNvSpPr>
          <p:nvPr>
            <p:ph type="title" idx="5" hasCustomPrompt="1"/>
          </p:nvPr>
        </p:nvSpPr>
        <p:spPr>
          <a:xfrm>
            <a:off x="8146833" y="2339900"/>
            <a:ext cx="2988000" cy="12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59" name="Google Shape;659;p16"/>
          <p:cNvSpPr txBox="1">
            <a:spLocks noGrp="1"/>
          </p:cNvSpPr>
          <p:nvPr>
            <p:ph type="subTitle" idx="6"/>
          </p:nvPr>
        </p:nvSpPr>
        <p:spPr>
          <a:xfrm>
            <a:off x="8146833" y="3665283"/>
            <a:ext cx="29880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660" name="Google Shape;660;p16"/>
          <p:cNvSpPr txBox="1">
            <a:spLocks noGrp="1"/>
          </p:cNvSpPr>
          <p:nvPr>
            <p:ph type="subTitle" idx="7"/>
          </p:nvPr>
        </p:nvSpPr>
        <p:spPr>
          <a:xfrm>
            <a:off x="4602000" y="4290700"/>
            <a:ext cx="29880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1" name="Google Shape;661;p16"/>
          <p:cNvSpPr txBox="1">
            <a:spLocks noGrp="1"/>
          </p:cNvSpPr>
          <p:nvPr>
            <p:ph type="title" idx="8" hasCustomPrompt="1"/>
          </p:nvPr>
        </p:nvSpPr>
        <p:spPr>
          <a:xfrm>
            <a:off x="4602000" y="2339900"/>
            <a:ext cx="2988000" cy="12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400">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62" name="Google Shape;662;p16"/>
          <p:cNvSpPr txBox="1">
            <a:spLocks noGrp="1"/>
          </p:cNvSpPr>
          <p:nvPr>
            <p:ph type="subTitle" idx="9"/>
          </p:nvPr>
        </p:nvSpPr>
        <p:spPr>
          <a:xfrm>
            <a:off x="4602000" y="3665283"/>
            <a:ext cx="29880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663" name="Google Shape;663;p16"/>
          <p:cNvGrpSpPr/>
          <p:nvPr/>
        </p:nvGrpSpPr>
        <p:grpSpPr>
          <a:xfrm rot="10800000" flipH="1">
            <a:off x="-2016481" y="-2587098"/>
            <a:ext cx="3659033" cy="3637017"/>
            <a:chOff x="5985575" y="4420825"/>
            <a:chExt cx="2744275" cy="2727763"/>
          </a:xfrm>
        </p:grpSpPr>
        <p:sp>
          <p:nvSpPr>
            <p:cNvPr id="664" name="Google Shape;664;p16"/>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65" name="Google Shape;665;p16"/>
            <p:cNvGrpSpPr/>
            <p:nvPr/>
          </p:nvGrpSpPr>
          <p:grpSpPr>
            <a:xfrm rot="5400000" flipH="1">
              <a:off x="5986247" y="4572099"/>
              <a:ext cx="2575817" cy="2577160"/>
              <a:chOff x="1550275" y="1493275"/>
              <a:chExt cx="1582100" cy="1582925"/>
            </a:xfrm>
          </p:grpSpPr>
          <p:sp>
            <p:nvSpPr>
              <p:cNvPr id="666" name="Google Shape;666;p1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67" name="Google Shape;667;p1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68" name="Google Shape;668;p1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69" name="Google Shape;669;p1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0" name="Google Shape;670;p1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1" name="Google Shape;671;p1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2" name="Google Shape;672;p16"/>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3" name="Google Shape;673;p16"/>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4" name="Google Shape;674;p16"/>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5" name="Google Shape;675;p1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6" name="Google Shape;676;p1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7" name="Google Shape;677;p1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8" name="Google Shape;678;p1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79" name="Google Shape;679;p1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680" name="Google Shape;680;p16"/>
          <p:cNvGrpSpPr/>
          <p:nvPr/>
        </p:nvGrpSpPr>
        <p:grpSpPr>
          <a:xfrm flipH="1">
            <a:off x="10569082" y="5844159"/>
            <a:ext cx="3436213" cy="3518092"/>
            <a:chOff x="-1115775" y="4467744"/>
            <a:chExt cx="2577160" cy="2638569"/>
          </a:xfrm>
        </p:grpSpPr>
        <p:sp>
          <p:nvSpPr>
            <p:cNvPr id="681" name="Google Shape;681;p1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82" name="Google Shape;682;p16"/>
            <p:cNvGrpSpPr/>
            <p:nvPr/>
          </p:nvGrpSpPr>
          <p:grpSpPr>
            <a:xfrm rot="5400000" flipH="1">
              <a:off x="-1115103" y="4529824"/>
              <a:ext cx="2575817" cy="2577160"/>
              <a:chOff x="1550275" y="1493275"/>
              <a:chExt cx="1582100" cy="1582925"/>
            </a:xfrm>
          </p:grpSpPr>
          <p:sp>
            <p:nvSpPr>
              <p:cNvPr id="683" name="Google Shape;683;p1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4" name="Google Shape;684;p1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5" name="Google Shape;685;p1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6" name="Google Shape;686;p1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7" name="Google Shape;687;p1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8" name="Google Shape;688;p1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89" name="Google Shape;689;p1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0" name="Google Shape;690;p1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1" name="Google Shape;691;p1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2" name="Google Shape;692;p1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3" name="Google Shape;693;p1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4" name="Google Shape;694;p1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5" name="Google Shape;695;p1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6" name="Google Shape;696;p1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146358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97"/>
        <p:cNvGrpSpPr/>
        <p:nvPr/>
      </p:nvGrpSpPr>
      <p:grpSpPr>
        <a:xfrm>
          <a:off x="0" y="0"/>
          <a:ext cx="0" cy="0"/>
          <a:chOff x="0" y="0"/>
          <a:chExt cx="0" cy="0"/>
        </a:xfrm>
      </p:grpSpPr>
      <p:sp>
        <p:nvSpPr>
          <p:cNvPr id="698" name="Google Shape;698;p17"/>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9" name="Google Shape;699;p17"/>
          <p:cNvSpPr txBox="1">
            <a:spLocks noGrp="1"/>
          </p:cNvSpPr>
          <p:nvPr>
            <p:ph type="subTitle" idx="1"/>
          </p:nvPr>
        </p:nvSpPr>
        <p:spPr>
          <a:xfrm>
            <a:off x="2084400" y="4341640"/>
            <a:ext cx="35536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700" name="Google Shape;700;p17"/>
          <p:cNvSpPr txBox="1">
            <a:spLocks noGrp="1"/>
          </p:cNvSpPr>
          <p:nvPr>
            <p:ph type="title" idx="2" hasCustomPrompt="1"/>
          </p:nvPr>
        </p:nvSpPr>
        <p:spPr>
          <a:xfrm>
            <a:off x="2084400" y="2235767"/>
            <a:ext cx="3553600" cy="147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1"/>
                </a:solidFill>
              </a:defRPr>
            </a:lvl1pPr>
            <a:lvl2pPr lvl="1" algn="l" rtl="0">
              <a:spcBef>
                <a:spcPts val="0"/>
              </a:spcBef>
              <a:spcAft>
                <a:spcPts val="0"/>
              </a:spcAft>
              <a:buSzPts val="6000"/>
              <a:buNone/>
              <a:defRPr sz="8000"/>
            </a:lvl2pPr>
            <a:lvl3pPr lvl="2" algn="l" rtl="0">
              <a:spcBef>
                <a:spcPts val="0"/>
              </a:spcBef>
              <a:spcAft>
                <a:spcPts val="0"/>
              </a:spcAft>
              <a:buSzPts val="6000"/>
              <a:buNone/>
              <a:defRPr sz="8000"/>
            </a:lvl3pPr>
            <a:lvl4pPr lvl="3" algn="l" rtl="0">
              <a:spcBef>
                <a:spcPts val="0"/>
              </a:spcBef>
              <a:spcAft>
                <a:spcPts val="0"/>
              </a:spcAft>
              <a:buSzPts val="6000"/>
              <a:buNone/>
              <a:defRPr sz="8000"/>
            </a:lvl4pPr>
            <a:lvl5pPr lvl="4" algn="l" rtl="0">
              <a:spcBef>
                <a:spcPts val="0"/>
              </a:spcBef>
              <a:spcAft>
                <a:spcPts val="0"/>
              </a:spcAft>
              <a:buSzPts val="6000"/>
              <a:buNone/>
              <a:defRPr sz="8000"/>
            </a:lvl5pPr>
            <a:lvl6pPr lvl="5" algn="l" rtl="0">
              <a:spcBef>
                <a:spcPts val="0"/>
              </a:spcBef>
              <a:spcAft>
                <a:spcPts val="0"/>
              </a:spcAft>
              <a:buSzPts val="6000"/>
              <a:buNone/>
              <a:defRPr sz="8000"/>
            </a:lvl6pPr>
            <a:lvl7pPr lvl="6" algn="l" rtl="0">
              <a:spcBef>
                <a:spcPts val="0"/>
              </a:spcBef>
              <a:spcAft>
                <a:spcPts val="0"/>
              </a:spcAft>
              <a:buSzPts val="6000"/>
              <a:buNone/>
              <a:defRPr sz="8000"/>
            </a:lvl7pPr>
            <a:lvl8pPr lvl="7" algn="l" rtl="0">
              <a:spcBef>
                <a:spcPts val="0"/>
              </a:spcBef>
              <a:spcAft>
                <a:spcPts val="0"/>
              </a:spcAft>
              <a:buSzPts val="6000"/>
              <a:buNone/>
              <a:defRPr sz="8000"/>
            </a:lvl8pPr>
            <a:lvl9pPr lvl="8" algn="l" rtl="0">
              <a:spcBef>
                <a:spcPts val="0"/>
              </a:spcBef>
              <a:spcAft>
                <a:spcPts val="0"/>
              </a:spcAft>
              <a:buSzPts val="6000"/>
              <a:buNone/>
              <a:defRPr sz="8000"/>
            </a:lvl9pPr>
          </a:lstStyle>
          <a:p>
            <a:r>
              <a:t>xx%</a:t>
            </a:r>
          </a:p>
        </p:txBody>
      </p:sp>
      <p:sp>
        <p:nvSpPr>
          <p:cNvPr id="701" name="Google Shape;701;p17"/>
          <p:cNvSpPr txBox="1">
            <a:spLocks noGrp="1"/>
          </p:cNvSpPr>
          <p:nvPr>
            <p:ph type="subTitle" idx="3"/>
          </p:nvPr>
        </p:nvSpPr>
        <p:spPr>
          <a:xfrm>
            <a:off x="2084400" y="3716224"/>
            <a:ext cx="3553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702" name="Google Shape;702;p17"/>
          <p:cNvSpPr txBox="1">
            <a:spLocks noGrp="1"/>
          </p:cNvSpPr>
          <p:nvPr>
            <p:ph type="subTitle" idx="4"/>
          </p:nvPr>
        </p:nvSpPr>
        <p:spPr>
          <a:xfrm>
            <a:off x="7362767" y="4341640"/>
            <a:ext cx="35536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703" name="Google Shape;703;p17"/>
          <p:cNvSpPr txBox="1">
            <a:spLocks noGrp="1"/>
          </p:cNvSpPr>
          <p:nvPr>
            <p:ph type="title" idx="5" hasCustomPrompt="1"/>
          </p:nvPr>
        </p:nvSpPr>
        <p:spPr>
          <a:xfrm>
            <a:off x="7362767" y="2235767"/>
            <a:ext cx="3553600" cy="147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lt2"/>
                </a:solidFill>
              </a:defRPr>
            </a:lvl1pPr>
            <a:lvl2pPr lvl="1" algn="l" rtl="0">
              <a:spcBef>
                <a:spcPts val="0"/>
              </a:spcBef>
              <a:spcAft>
                <a:spcPts val="0"/>
              </a:spcAft>
              <a:buSzPts val="6000"/>
              <a:buNone/>
              <a:defRPr sz="8000"/>
            </a:lvl2pPr>
            <a:lvl3pPr lvl="2" algn="l" rtl="0">
              <a:spcBef>
                <a:spcPts val="0"/>
              </a:spcBef>
              <a:spcAft>
                <a:spcPts val="0"/>
              </a:spcAft>
              <a:buSzPts val="6000"/>
              <a:buNone/>
              <a:defRPr sz="8000"/>
            </a:lvl3pPr>
            <a:lvl4pPr lvl="3" algn="l" rtl="0">
              <a:spcBef>
                <a:spcPts val="0"/>
              </a:spcBef>
              <a:spcAft>
                <a:spcPts val="0"/>
              </a:spcAft>
              <a:buSzPts val="6000"/>
              <a:buNone/>
              <a:defRPr sz="8000"/>
            </a:lvl4pPr>
            <a:lvl5pPr lvl="4" algn="l" rtl="0">
              <a:spcBef>
                <a:spcPts val="0"/>
              </a:spcBef>
              <a:spcAft>
                <a:spcPts val="0"/>
              </a:spcAft>
              <a:buSzPts val="6000"/>
              <a:buNone/>
              <a:defRPr sz="8000"/>
            </a:lvl5pPr>
            <a:lvl6pPr lvl="5" algn="l" rtl="0">
              <a:spcBef>
                <a:spcPts val="0"/>
              </a:spcBef>
              <a:spcAft>
                <a:spcPts val="0"/>
              </a:spcAft>
              <a:buSzPts val="6000"/>
              <a:buNone/>
              <a:defRPr sz="8000"/>
            </a:lvl6pPr>
            <a:lvl7pPr lvl="6" algn="l" rtl="0">
              <a:spcBef>
                <a:spcPts val="0"/>
              </a:spcBef>
              <a:spcAft>
                <a:spcPts val="0"/>
              </a:spcAft>
              <a:buSzPts val="6000"/>
              <a:buNone/>
              <a:defRPr sz="8000"/>
            </a:lvl7pPr>
            <a:lvl8pPr lvl="7" algn="l" rtl="0">
              <a:spcBef>
                <a:spcPts val="0"/>
              </a:spcBef>
              <a:spcAft>
                <a:spcPts val="0"/>
              </a:spcAft>
              <a:buSzPts val="6000"/>
              <a:buNone/>
              <a:defRPr sz="8000"/>
            </a:lvl8pPr>
            <a:lvl9pPr lvl="8" algn="l" rtl="0">
              <a:spcBef>
                <a:spcPts val="0"/>
              </a:spcBef>
              <a:spcAft>
                <a:spcPts val="0"/>
              </a:spcAft>
              <a:buSzPts val="6000"/>
              <a:buNone/>
              <a:defRPr sz="8000"/>
            </a:lvl9pPr>
          </a:lstStyle>
          <a:p>
            <a:r>
              <a:t>xx%</a:t>
            </a:r>
          </a:p>
        </p:txBody>
      </p:sp>
      <p:sp>
        <p:nvSpPr>
          <p:cNvPr id="704" name="Google Shape;704;p17"/>
          <p:cNvSpPr txBox="1">
            <a:spLocks noGrp="1"/>
          </p:cNvSpPr>
          <p:nvPr>
            <p:ph type="subTitle" idx="6"/>
          </p:nvPr>
        </p:nvSpPr>
        <p:spPr>
          <a:xfrm>
            <a:off x="7362767" y="3716224"/>
            <a:ext cx="3553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705" name="Google Shape;705;p17"/>
          <p:cNvGrpSpPr/>
          <p:nvPr/>
        </p:nvGrpSpPr>
        <p:grpSpPr>
          <a:xfrm>
            <a:off x="11105843" y="-2396367"/>
            <a:ext cx="3667491" cy="3655888"/>
            <a:chOff x="2724182" y="-1866850"/>
            <a:chExt cx="2750618" cy="2741916"/>
          </a:xfrm>
        </p:grpSpPr>
        <p:sp>
          <p:nvSpPr>
            <p:cNvPr id="706" name="Google Shape;706;p17"/>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707" name="Google Shape;707;p17"/>
            <p:cNvGrpSpPr/>
            <p:nvPr/>
          </p:nvGrpSpPr>
          <p:grpSpPr>
            <a:xfrm rot="-5400000" flipH="1">
              <a:off x="2724854" y="-1701422"/>
              <a:ext cx="2575817" cy="2577160"/>
              <a:chOff x="1550275" y="1493275"/>
              <a:chExt cx="1582100" cy="1582925"/>
            </a:xfrm>
          </p:grpSpPr>
          <p:sp>
            <p:nvSpPr>
              <p:cNvPr id="708" name="Google Shape;708;p1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09" name="Google Shape;709;p1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0" name="Google Shape;710;p1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1" name="Google Shape;711;p1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2" name="Google Shape;712;p1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3" name="Google Shape;713;p1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4" name="Google Shape;714;p17"/>
              <p:cNvSpPr/>
              <p:nvPr/>
            </p:nvSpPr>
            <p:spPr>
              <a:xfrm>
                <a:off x="1738593" y="1684322"/>
                <a:ext cx="1119733" cy="111916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5" name="Google Shape;715;p17"/>
              <p:cNvSpPr/>
              <p:nvPr/>
            </p:nvSpPr>
            <p:spPr>
              <a:xfrm>
                <a:off x="1793442" y="1767256"/>
                <a:ext cx="1148861" cy="1155187"/>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6" name="Google Shape;716;p17"/>
              <p:cNvSpPr/>
              <p:nvPr/>
            </p:nvSpPr>
            <p:spPr>
              <a:xfrm>
                <a:off x="1903138" y="1863197"/>
                <a:ext cx="1108951" cy="1114002"/>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7" name="Google Shape;717;p1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8" name="Google Shape;718;p1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9" name="Google Shape;719;p1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0" name="Google Shape;720;p1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1" name="Google Shape;721;p1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722" name="Google Shape;722;p17"/>
          <p:cNvGrpSpPr/>
          <p:nvPr/>
        </p:nvGrpSpPr>
        <p:grpSpPr>
          <a:xfrm rot="5400000" flipH="1">
            <a:off x="-2045981" y="5780969"/>
            <a:ext cx="3659033" cy="3637017"/>
            <a:chOff x="5985575" y="4420825"/>
            <a:chExt cx="2744275" cy="2727763"/>
          </a:xfrm>
        </p:grpSpPr>
        <p:sp>
          <p:nvSpPr>
            <p:cNvPr id="723" name="Google Shape;723;p17"/>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724" name="Google Shape;724;p17"/>
            <p:cNvGrpSpPr/>
            <p:nvPr/>
          </p:nvGrpSpPr>
          <p:grpSpPr>
            <a:xfrm rot="5400000" flipH="1">
              <a:off x="5986247" y="4572099"/>
              <a:ext cx="2575817" cy="2577160"/>
              <a:chOff x="1550275" y="1493275"/>
              <a:chExt cx="1582100" cy="1582925"/>
            </a:xfrm>
          </p:grpSpPr>
          <p:sp>
            <p:nvSpPr>
              <p:cNvPr id="725" name="Google Shape;725;p1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6" name="Google Shape;726;p1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7" name="Google Shape;727;p1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8" name="Google Shape;728;p1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9" name="Google Shape;729;p1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0" name="Google Shape;730;p1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1" name="Google Shape;731;p17"/>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2" name="Google Shape;732;p17"/>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3" name="Google Shape;733;p17"/>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4" name="Google Shape;734;p1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5" name="Google Shape;735;p1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6" name="Google Shape;736;p1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7" name="Google Shape;737;p1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8" name="Google Shape;738;p1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053296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739"/>
        <p:cNvGrpSpPr/>
        <p:nvPr/>
      </p:nvGrpSpPr>
      <p:grpSpPr>
        <a:xfrm>
          <a:off x="0" y="0"/>
          <a:ext cx="0" cy="0"/>
          <a:chOff x="0" y="0"/>
          <a:chExt cx="0" cy="0"/>
        </a:xfrm>
      </p:grpSpPr>
      <p:sp>
        <p:nvSpPr>
          <p:cNvPr id="740" name="Google Shape;740;p18"/>
          <p:cNvSpPr txBox="1">
            <a:spLocks noGrp="1"/>
          </p:cNvSpPr>
          <p:nvPr>
            <p:ph type="subTitle" idx="1"/>
          </p:nvPr>
        </p:nvSpPr>
        <p:spPr>
          <a:xfrm>
            <a:off x="5395951" y="1755367"/>
            <a:ext cx="5656400" cy="5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741" name="Google Shape;741;p18"/>
          <p:cNvSpPr txBox="1">
            <a:spLocks noGrp="1"/>
          </p:cNvSpPr>
          <p:nvPr>
            <p:ph type="title" hasCustomPrompt="1"/>
          </p:nvPr>
        </p:nvSpPr>
        <p:spPr>
          <a:xfrm>
            <a:off x="5395951" y="685600"/>
            <a:ext cx="5656400" cy="1231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4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742" name="Google Shape;742;p18"/>
          <p:cNvSpPr txBox="1">
            <a:spLocks noGrp="1"/>
          </p:cNvSpPr>
          <p:nvPr>
            <p:ph type="subTitle" idx="2"/>
          </p:nvPr>
        </p:nvSpPr>
        <p:spPr>
          <a:xfrm>
            <a:off x="5395951" y="5501700"/>
            <a:ext cx="5656400" cy="5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743" name="Google Shape;743;p18"/>
          <p:cNvSpPr txBox="1">
            <a:spLocks noGrp="1"/>
          </p:cNvSpPr>
          <p:nvPr>
            <p:ph type="title" idx="3" hasCustomPrompt="1"/>
          </p:nvPr>
        </p:nvSpPr>
        <p:spPr>
          <a:xfrm>
            <a:off x="5395951" y="4431933"/>
            <a:ext cx="5656400" cy="1231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4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744" name="Google Shape;744;p18"/>
          <p:cNvSpPr txBox="1">
            <a:spLocks noGrp="1"/>
          </p:cNvSpPr>
          <p:nvPr>
            <p:ph type="subTitle" idx="4"/>
          </p:nvPr>
        </p:nvSpPr>
        <p:spPr>
          <a:xfrm>
            <a:off x="5395951" y="3628533"/>
            <a:ext cx="5656400" cy="5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745" name="Google Shape;745;p18"/>
          <p:cNvSpPr txBox="1">
            <a:spLocks noGrp="1"/>
          </p:cNvSpPr>
          <p:nvPr>
            <p:ph type="title" idx="5" hasCustomPrompt="1"/>
          </p:nvPr>
        </p:nvSpPr>
        <p:spPr>
          <a:xfrm>
            <a:off x="5395951" y="2558767"/>
            <a:ext cx="5656400" cy="1231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400">
                <a:solidFill>
                  <a:schemeClr val="l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grpSp>
        <p:nvGrpSpPr>
          <p:cNvPr id="746" name="Google Shape;746;p18"/>
          <p:cNvGrpSpPr/>
          <p:nvPr/>
        </p:nvGrpSpPr>
        <p:grpSpPr>
          <a:xfrm rot="-5400000" flipH="1">
            <a:off x="-2128747" y="5512702"/>
            <a:ext cx="3659033" cy="3637017"/>
            <a:chOff x="5985575" y="4420825"/>
            <a:chExt cx="2744275" cy="2727763"/>
          </a:xfrm>
        </p:grpSpPr>
        <p:sp>
          <p:nvSpPr>
            <p:cNvPr id="747" name="Google Shape;747;p18"/>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748" name="Google Shape;748;p18"/>
            <p:cNvGrpSpPr/>
            <p:nvPr/>
          </p:nvGrpSpPr>
          <p:grpSpPr>
            <a:xfrm rot="5400000" flipH="1">
              <a:off x="5986247" y="4572099"/>
              <a:ext cx="2575817" cy="2577160"/>
              <a:chOff x="1550275" y="1493275"/>
              <a:chExt cx="1582100" cy="1582925"/>
            </a:xfrm>
          </p:grpSpPr>
          <p:sp>
            <p:nvSpPr>
              <p:cNvPr id="749" name="Google Shape;749;p1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0" name="Google Shape;750;p1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1" name="Google Shape;751;p1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2" name="Google Shape;752;p1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3" name="Google Shape;753;p1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4" name="Google Shape;754;p1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5" name="Google Shape;755;p18"/>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6" name="Google Shape;756;p18"/>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7" name="Google Shape;757;p18"/>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8" name="Google Shape;758;p1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9" name="Google Shape;759;p1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0" name="Google Shape;760;p1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1" name="Google Shape;761;p1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2" name="Google Shape;762;p1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763" name="Google Shape;763;p18"/>
          <p:cNvGrpSpPr/>
          <p:nvPr/>
        </p:nvGrpSpPr>
        <p:grpSpPr>
          <a:xfrm flipH="1">
            <a:off x="237430" y="-2816495"/>
            <a:ext cx="3659033" cy="3637017"/>
            <a:chOff x="5985575" y="4420825"/>
            <a:chExt cx="2744275" cy="2727763"/>
          </a:xfrm>
        </p:grpSpPr>
        <p:sp>
          <p:nvSpPr>
            <p:cNvPr id="764" name="Google Shape;764;p18"/>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765" name="Google Shape;765;p18"/>
            <p:cNvGrpSpPr/>
            <p:nvPr/>
          </p:nvGrpSpPr>
          <p:grpSpPr>
            <a:xfrm rot="5400000" flipH="1">
              <a:off x="5986247" y="4572099"/>
              <a:ext cx="2575817" cy="2577160"/>
              <a:chOff x="1550275" y="1493275"/>
              <a:chExt cx="1582100" cy="1582925"/>
            </a:xfrm>
          </p:grpSpPr>
          <p:sp>
            <p:nvSpPr>
              <p:cNvPr id="766" name="Google Shape;766;p1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7" name="Google Shape;767;p1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8" name="Google Shape;768;p1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9" name="Google Shape;769;p1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0" name="Google Shape;770;p1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1" name="Google Shape;771;p1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2" name="Google Shape;772;p18"/>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3" name="Google Shape;773;p18"/>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4" name="Google Shape;774;p18"/>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5" name="Google Shape;775;p1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6" name="Google Shape;776;p1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7" name="Google Shape;777;p1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8" name="Google Shape;778;p1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9" name="Google Shape;779;p1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780" name="Google Shape;780;p18"/>
          <p:cNvGrpSpPr/>
          <p:nvPr/>
        </p:nvGrpSpPr>
        <p:grpSpPr>
          <a:xfrm rot="10800000">
            <a:off x="10074448" y="-2630107"/>
            <a:ext cx="3436213" cy="3518092"/>
            <a:chOff x="-1115775" y="4467744"/>
            <a:chExt cx="2577160" cy="2638569"/>
          </a:xfrm>
        </p:grpSpPr>
        <p:sp>
          <p:nvSpPr>
            <p:cNvPr id="781" name="Google Shape;781;p18"/>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782" name="Google Shape;782;p18"/>
            <p:cNvGrpSpPr/>
            <p:nvPr/>
          </p:nvGrpSpPr>
          <p:grpSpPr>
            <a:xfrm rot="5400000" flipH="1">
              <a:off x="-1115103" y="4529824"/>
              <a:ext cx="2575817" cy="2577160"/>
              <a:chOff x="1550275" y="1493275"/>
              <a:chExt cx="1582100" cy="1582925"/>
            </a:xfrm>
          </p:grpSpPr>
          <p:sp>
            <p:nvSpPr>
              <p:cNvPr id="783" name="Google Shape;783;p1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4" name="Google Shape;784;p1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5" name="Google Shape;785;p1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6" name="Google Shape;786;p1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7" name="Google Shape;787;p1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8" name="Google Shape;788;p1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9" name="Google Shape;789;p1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0" name="Google Shape;790;p1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1" name="Google Shape;791;p1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2" name="Google Shape;792;p1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3" name="Google Shape;793;p1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4" name="Google Shape;794;p1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5" name="Google Shape;795;p1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6" name="Google Shape;796;p1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71122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99" name="Google Shape;799;p19"/>
          <p:cNvGrpSpPr/>
          <p:nvPr/>
        </p:nvGrpSpPr>
        <p:grpSpPr>
          <a:xfrm flipH="1">
            <a:off x="10883025" y="5769978"/>
            <a:ext cx="3659033" cy="3637017"/>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01" name="Google Shape;801;p19"/>
            <p:cNvGrpSpPr/>
            <p:nvPr/>
          </p:nvGrpSpPr>
          <p:grpSpPr>
            <a:xfrm rot="5400000" flipH="1">
              <a:off x="5986247" y="4572099"/>
              <a:ext cx="2575817" cy="2577160"/>
              <a:chOff x="1550275" y="1493275"/>
              <a:chExt cx="1582100" cy="1582925"/>
            </a:xfrm>
          </p:grpSpPr>
          <p:sp>
            <p:nvSpPr>
              <p:cNvPr id="802" name="Google Shape;802;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3" name="Google Shape;803;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4" name="Google Shape;804;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5" name="Google Shape;805;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6" name="Google Shape;806;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7" name="Google Shape;807;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8" name="Google Shape;808;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9" name="Google Shape;809;p1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0" name="Google Shape;810;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1" name="Google Shape;811;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2" name="Google Shape;812;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3" name="Google Shape;813;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4" name="Google Shape;814;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5" name="Google Shape;815;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816" name="Google Shape;816;p19"/>
          <p:cNvGrpSpPr/>
          <p:nvPr/>
        </p:nvGrpSpPr>
        <p:grpSpPr>
          <a:xfrm flipH="1">
            <a:off x="-2290809" y="-2408055"/>
            <a:ext cx="3659033" cy="3637017"/>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18" name="Google Shape;818;p19"/>
            <p:cNvGrpSpPr/>
            <p:nvPr/>
          </p:nvGrpSpPr>
          <p:grpSpPr>
            <a:xfrm rot="5400000" flipH="1">
              <a:off x="5986247" y="4572099"/>
              <a:ext cx="2575817" cy="2577160"/>
              <a:chOff x="1550275" y="1493275"/>
              <a:chExt cx="1582100" cy="1582925"/>
            </a:xfrm>
          </p:grpSpPr>
          <p:sp>
            <p:nvSpPr>
              <p:cNvPr id="819" name="Google Shape;819;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0" name="Google Shape;820;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1" name="Google Shape;821;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2" name="Google Shape;822;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3" name="Google Shape;823;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4" name="Google Shape;824;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5" name="Google Shape;825;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6" name="Google Shape;826;p19"/>
              <p:cNvSpPr/>
              <p:nvPr/>
            </p:nvSpPr>
            <p:spPr>
              <a:xfrm>
                <a:off x="1787327" y="1767256"/>
                <a:ext cx="1154741" cy="11449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7" name="Google Shape;827;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8" name="Google Shape;828;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29" name="Google Shape;829;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30" name="Google Shape;830;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31" name="Google Shape;831;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32" name="Google Shape;832;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069521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33"/>
        <p:cNvGrpSpPr/>
        <p:nvPr/>
      </p:nvGrpSpPr>
      <p:grpSpPr>
        <a:xfrm>
          <a:off x="0" y="0"/>
          <a:ext cx="0" cy="0"/>
          <a:chOff x="0" y="0"/>
          <a:chExt cx="0" cy="0"/>
        </a:xfrm>
      </p:grpSpPr>
      <p:grpSp>
        <p:nvGrpSpPr>
          <p:cNvPr id="834" name="Google Shape;834;p20"/>
          <p:cNvGrpSpPr/>
          <p:nvPr/>
        </p:nvGrpSpPr>
        <p:grpSpPr>
          <a:xfrm flipH="1">
            <a:off x="10398704" y="5718894"/>
            <a:ext cx="3436213" cy="3518092"/>
            <a:chOff x="-1115775" y="4467744"/>
            <a:chExt cx="2577160" cy="2638569"/>
          </a:xfrm>
        </p:grpSpPr>
        <p:sp>
          <p:nvSpPr>
            <p:cNvPr id="835" name="Google Shape;835;p20"/>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36" name="Google Shape;836;p20"/>
            <p:cNvGrpSpPr/>
            <p:nvPr/>
          </p:nvGrpSpPr>
          <p:grpSpPr>
            <a:xfrm rot="5400000" flipH="1">
              <a:off x="-1115103" y="4529824"/>
              <a:ext cx="2575817" cy="2577160"/>
              <a:chOff x="1550275" y="1493275"/>
              <a:chExt cx="1582100" cy="1582925"/>
            </a:xfrm>
          </p:grpSpPr>
          <p:sp>
            <p:nvSpPr>
              <p:cNvPr id="837" name="Google Shape;837;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38" name="Google Shape;838;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39" name="Google Shape;839;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0" name="Google Shape;840;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1" name="Google Shape;841;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2" name="Google Shape;842;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3" name="Google Shape;843;p20"/>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4" name="Google Shape;844;p20"/>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5" name="Google Shape;845;p20"/>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6" name="Google Shape;846;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7" name="Google Shape;847;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8" name="Google Shape;848;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49" name="Google Shape;849;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50" name="Google Shape;850;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
        <p:nvSpPr>
          <p:cNvPr id="851" name="Google Shape;851;p20"/>
          <p:cNvSpPr txBox="1">
            <a:spLocks noGrp="1"/>
          </p:cNvSpPr>
          <p:nvPr>
            <p:ph type="title"/>
          </p:nvPr>
        </p:nvSpPr>
        <p:spPr>
          <a:xfrm>
            <a:off x="6279433" y="1747833"/>
            <a:ext cx="4632000" cy="172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9600"/>
            </a:lvl1pPr>
            <a:lvl2pPr lvl="1" rtl="0">
              <a:spcBef>
                <a:spcPts val="0"/>
              </a:spcBef>
              <a:spcAft>
                <a:spcPts val="0"/>
              </a:spcAft>
              <a:buSzPts val="9200"/>
              <a:buNone/>
              <a:defRPr sz="12266"/>
            </a:lvl2pPr>
            <a:lvl3pPr lvl="2" rtl="0">
              <a:spcBef>
                <a:spcPts val="0"/>
              </a:spcBef>
              <a:spcAft>
                <a:spcPts val="0"/>
              </a:spcAft>
              <a:buSzPts val="9200"/>
              <a:buNone/>
              <a:defRPr sz="12266"/>
            </a:lvl3pPr>
            <a:lvl4pPr lvl="3" rtl="0">
              <a:spcBef>
                <a:spcPts val="0"/>
              </a:spcBef>
              <a:spcAft>
                <a:spcPts val="0"/>
              </a:spcAft>
              <a:buSzPts val="9200"/>
              <a:buNone/>
              <a:defRPr sz="12266"/>
            </a:lvl4pPr>
            <a:lvl5pPr lvl="4" rtl="0">
              <a:spcBef>
                <a:spcPts val="0"/>
              </a:spcBef>
              <a:spcAft>
                <a:spcPts val="0"/>
              </a:spcAft>
              <a:buSzPts val="9200"/>
              <a:buNone/>
              <a:defRPr sz="12266"/>
            </a:lvl5pPr>
            <a:lvl6pPr lvl="5" rtl="0">
              <a:spcBef>
                <a:spcPts val="0"/>
              </a:spcBef>
              <a:spcAft>
                <a:spcPts val="0"/>
              </a:spcAft>
              <a:buSzPts val="9200"/>
              <a:buNone/>
              <a:defRPr sz="12266"/>
            </a:lvl6pPr>
            <a:lvl7pPr lvl="6" rtl="0">
              <a:spcBef>
                <a:spcPts val="0"/>
              </a:spcBef>
              <a:spcAft>
                <a:spcPts val="0"/>
              </a:spcAft>
              <a:buSzPts val="9200"/>
              <a:buNone/>
              <a:defRPr sz="12266"/>
            </a:lvl7pPr>
            <a:lvl8pPr lvl="7" rtl="0">
              <a:spcBef>
                <a:spcPts val="0"/>
              </a:spcBef>
              <a:spcAft>
                <a:spcPts val="0"/>
              </a:spcAft>
              <a:buSzPts val="9200"/>
              <a:buNone/>
              <a:defRPr sz="12266"/>
            </a:lvl8pPr>
            <a:lvl9pPr lvl="8" rtl="0">
              <a:spcBef>
                <a:spcPts val="0"/>
              </a:spcBef>
              <a:spcAft>
                <a:spcPts val="0"/>
              </a:spcAft>
              <a:buSzPts val="9200"/>
              <a:buNone/>
              <a:defRPr sz="12266"/>
            </a:lvl9pPr>
          </a:lstStyle>
          <a:p>
            <a:endParaRPr/>
          </a:p>
        </p:txBody>
      </p:sp>
      <p:sp>
        <p:nvSpPr>
          <p:cNvPr id="852" name="Google Shape;852;p20"/>
          <p:cNvSpPr txBox="1">
            <a:spLocks noGrp="1"/>
          </p:cNvSpPr>
          <p:nvPr>
            <p:ph type="subTitle" idx="1"/>
          </p:nvPr>
        </p:nvSpPr>
        <p:spPr>
          <a:xfrm>
            <a:off x="6279433" y="3527233"/>
            <a:ext cx="4632000" cy="13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grpSp>
        <p:nvGrpSpPr>
          <p:cNvPr id="853" name="Google Shape;853;p20"/>
          <p:cNvGrpSpPr/>
          <p:nvPr/>
        </p:nvGrpSpPr>
        <p:grpSpPr>
          <a:xfrm>
            <a:off x="-1745391" y="5686500"/>
            <a:ext cx="3667491" cy="3655888"/>
            <a:chOff x="2724182" y="-1866850"/>
            <a:chExt cx="2750618" cy="2741916"/>
          </a:xfrm>
        </p:grpSpPr>
        <p:sp>
          <p:nvSpPr>
            <p:cNvPr id="854" name="Google Shape;854;p20"/>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55" name="Google Shape;855;p20"/>
            <p:cNvGrpSpPr/>
            <p:nvPr/>
          </p:nvGrpSpPr>
          <p:grpSpPr>
            <a:xfrm rot="-5400000" flipH="1">
              <a:off x="2724854" y="-1701422"/>
              <a:ext cx="2575817" cy="2577160"/>
              <a:chOff x="1550275" y="1493275"/>
              <a:chExt cx="1582100" cy="1582925"/>
            </a:xfrm>
          </p:grpSpPr>
          <p:sp>
            <p:nvSpPr>
              <p:cNvPr id="856" name="Google Shape;856;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57" name="Google Shape;857;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58" name="Google Shape;858;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59" name="Google Shape;859;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0" name="Google Shape;860;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1" name="Google Shape;861;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2" name="Google Shape;862;p20"/>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3" name="Google Shape;863;p20"/>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4" name="Google Shape;864;p20"/>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5" name="Google Shape;865;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6" name="Google Shape;866;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7" name="Google Shape;867;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8" name="Google Shape;868;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9" name="Google Shape;869;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702750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70"/>
        <p:cNvGrpSpPr/>
        <p:nvPr/>
      </p:nvGrpSpPr>
      <p:grpSpPr>
        <a:xfrm>
          <a:off x="0" y="0"/>
          <a:ext cx="0" cy="0"/>
          <a:chOff x="0" y="0"/>
          <a:chExt cx="0" cy="0"/>
        </a:xfrm>
      </p:grpSpPr>
      <p:sp>
        <p:nvSpPr>
          <p:cNvPr id="871" name="Google Shape;871;p21"/>
          <p:cNvSpPr txBox="1">
            <a:spLocks noGrp="1"/>
          </p:cNvSpPr>
          <p:nvPr>
            <p:ph type="body" idx="1"/>
          </p:nvPr>
        </p:nvSpPr>
        <p:spPr>
          <a:xfrm>
            <a:off x="1609733" y="2349255"/>
            <a:ext cx="5017600" cy="3092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FFFFFF"/>
              </a:buClr>
              <a:buSzPts val="1200"/>
              <a:buFont typeface="Red Hat Display"/>
              <a:buChar char="𑁋"/>
              <a:defRPr/>
            </a:lvl1pPr>
            <a:lvl2pPr marL="1219170" lvl="1" indent="-406390" rtl="0">
              <a:spcBef>
                <a:spcPts val="2133"/>
              </a:spcBef>
              <a:spcAft>
                <a:spcPts val="0"/>
              </a:spcAft>
              <a:buClr>
                <a:srgbClr val="FFFFFF"/>
              </a:buClr>
              <a:buSzPts val="1200"/>
              <a:buFont typeface="Red Hat Display"/>
              <a:buChar char="○"/>
              <a:defRPr/>
            </a:lvl2pPr>
            <a:lvl3pPr marL="1828754" lvl="2" indent="-406390" rtl="0">
              <a:spcBef>
                <a:spcPts val="2133"/>
              </a:spcBef>
              <a:spcAft>
                <a:spcPts val="0"/>
              </a:spcAft>
              <a:buClr>
                <a:srgbClr val="FFFFFF"/>
              </a:buClr>
              <a:buSzPts val="1200"/>
              <a:buFont typeface="Red Hat Display"/>
              <a:buChar char="■"/>
              <a:defRPr/>
            </a:lvl3pPr>
            <a:lvl4pPr marL="2438339" lvl="3" indent="-406390" rtl="0">
              <a:spcBef>
                <a:spcPts val="2133"/>
              </a:spcBef>
              <a:spcAft>
                <a:spcPts val="0"/>
              </a:spcAft>
              <a:buClr>
                <a:srgbClr val="FFFFFF"/>
              </a:buClr>
              <a:buSzPts val="1200"/>
              <a:buFont typeface="Red Hat Display"/>
              <a:buChar char="●"/>
              <a:defRPr/>
            </a:lvl4pPr>
            <a:lvl5pPr marL="3047924" lvl="4" indent="-406390" rtl="0">
              <a:spcBef>
                <a:spcPts val="2133"/>
              </a:spcBef>
              <a:spcAft>
                <a:spcPts val="0"/>
              </a:spcAft>
              <a:buClr>
                <a:srgbClr val="FFFFFF"/>
              </a:buClr>
              <a:buSzPts val="1200"/>
              <a:buFont typeface="Red Hat Display"/>
              <a:buChar char="○"/>
              <a:defRPr/>
            </a:lvl5pPr>
            <a:lvl6pPr marL="3657509" lvl="5" indent="-406390" rtl="0">
              <a:spcBef>
                <a:spcPts val="2133"/>
              </a:spcBef>
              <a:spcAft>
                <a:spcPts val="0"/>
              </a:spcAft>
              <a:buClr>
                <a:srgbClr val="FFFFFF"/>
              </a:buClr>
              <a:buSzPts val="1200"/>
              <a:buFont typeface="Red Hat Display"/>
              <a:buChar char="■"/>
              <a:defRPr/>
            </a:lvl6pPr>
            <a:lvl7pPr marL="4267093" lvl="6" indent="-406390" rtl="0">
              <a:spcBef>
                <a:spcPts val="2133"/>
              </a:spcBef>
              <a:spcAft>
                <a:spcPts val="0"/>
              </a:spcAft>
              <a:buClr>
                <a:srgbClr val="FFFFFF"/>
              </a:buClr>
              <a:buSzPts val="1200"/>
              <a:buFont typeface="Red Hat Display"/>
              <a:buChar char="●"/>
              <a:defRPr/>
            </a:lvl7pPr>
            <a:lvl8pPr marL="4876678" lvl="7" indent="-406390" rtl="0">
              <a:spcBef>
                <a:spcPts val="2133"/>
              </a:spcBef>
              <a:spcAft>
                <a:spcPts val="0"/>
              </a:spcAft>
              <a:buClr>
                <a:srgbClr val="FFFFFF"/>
              </a:buClr>
              <a:buSzPts val="1200"/>
              <a:buFont typeface="Red Hat Display"/>
              <a:buChar char="○"/>
              <a:defRPr/>
            </a:lvl8pPr>
            <a:lvl9pPr marL="5486263" lvl="8" indent="-406390" rtl="0">
              <a:spcBef>
                <a:spcPts val="2133"/>
              </a:spcBef>
              <a:spcAft>
                <a:spcPts val="2133"/>
              </a:spcAft>
              <a:buClr>
                <a:srgbClr val="FFFFFF"/>
              </a:buClr>
              <a:buSzPts val="1200"/>
              <a:buFont typeface="Red Hat Display"/>
              <a:buChar char="■"/>
              <a:defRPr/>
            </a:lvl9pPr>
          </a:lstStyle>
          <a:p>
            <a:endParaRPr/>
          </a:p>
        </p:txBody>
      </p:sp>
      <p:sp>
        <p:nvSpPr>
          <p:cNvPr id="872" name="Google Shape;872;p21"/>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73" name="Google Shape;873;p21"/>
          <p:cNvGrpSpPr/>
          <p:nvPr/>
        </p:nvGrpSpPr>
        <p:grpSpPr>
          <a:xfrm rot="5400000">
            <a:off x="10473312" y="6157685"/>
            <a:ext cx="3667491" cy="3655888"/>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75" name="Google Shape;875;p21"/>
            <p:cNvGrpSpPr/>
            <p:nvPr/>
          </p:nvGrpSpPr>
          <p:grpSpPr>
            <a:xfrm rot="-5400000" flipH="1">
              <a:off x="2724854" y="-1701422"/>
              <a:ext cx="2575817" cy="2577160"/>
              <a:chOff x="1550275" y="1493275"/>
              <a:chExt cx="1582100" cy="1582925"/>
            </a:xfrm>
          </p:grpSpPr>
          <p:sp>
            <p:nvSpPr>
              <p:cNvPr id="876" name="Google Shape;876;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77" name="Google Shape;877;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78" name="Google Shape;878;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79" name="Google Shape;879;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0" name="Google Shape;880;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1" name="Google Shape;881;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2" name="Google Shape;882;p2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3" name="Google Shape;883;p21"/>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4" name="Google Shape;884;p2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5" name="Google Shape;885;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6" name="Google Shape;886;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7" name="Google Shape;887;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8" name="Google Shape;888;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9" name="Google Shape;889;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890" name="Google Shape;890;p21"/>
          <p:cNvGrpSpPr/>
          <p:nvPr/>
        </p:nvGrpSpPr>
        <p:grpSpPr>
          <a:xfrm>
            <a:off x="-1708752" y="5741459"/>
            <a:ext cx="3436213" cy="3518092"/>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92" name="Google Shape;892;p21"/>
            <p:cNvGrpSpPr/>
            <p:nvPr/>
          </p:nvGrpSpPr>
          <p:grpSpPr>
            <a:xfrm rot="5400000" flipH="1">
              <a:off x="-1115103" y="4529824"/>
              <a:ext cx="2575817" cy="2577160"/>
              <a:chOff x="1550275" y="1493275"/>
              <a:chExt cx="1582100" cy="1582925"/>
            </a:xfrm>
          </p:grpSpPr>
          <p:sp>
            <p:nvSpPr>
              <p:cNvPr id="893" name="Google Shape;893;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4" name="Google Shape;894;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5" name="Google Shape;895;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6" name="Google Shape;896;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7" name="Google Shape;897;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8" name="Google Shape;898;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9" name="Google Shape;899;p2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0" name="Google Shape;900;p2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1" name="Google Shape;901;p2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2" name="Google Shape;902;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3" name="Google Shape;903;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4" name="Google Shape;904;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5" name="Google Shape;905;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6" name="Google Shape;906;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91253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334967" y="2930967"/>
            <a:ext cx="3966000" cy="20932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6000"/>
            </a:lvl1pPr>
            <a:lvl2pPr lvl="1" algn="r">
              <a:spcBef>
                <a:spcPts val="0"/>
              </a:spcBef>
              <a:spcAft>
                <a:spcPts val="0"/>
              </a:spcAft>
              <a:buSzPts val="4500"/>
              <a:buNone/>
              <a:defRPr sz="6000"/>
            </a:lvl2pPr>
            <a:lvl3pPr lvl="2" algn="r">
              <a:spcBef>
                <a:spcPts val="0"/>
              </a:spcBef>
              <a:spcAft>
                <a:spcPts val="0"/>
              </a:spcAft>
              <a:buSzPts val="4500"/>
              <a:buNone/>
              <a:defRPr sz="6000"/>
            </a:lvl3pPr>
            <a:lvl4pPr lvl="3" algn="r">
              <a:spcBef>
                <a:spcPts val="0"/>
              </a:spcBef>
              <a:spcAft>
                <a:spcPts val="0"/>
              </a:spcAft>
              <a:buSzPts val="4500"/>
              <a:buNone/>
              <a:defRPr sz="6000"/>
            </a:lvl4pPr>
            <a:lvl5pPr lvl="4" algn="r">
              <a:spcBef>
                <a:spcPts val="0"/>
              </a:spcBef>
              <a:spcAft>
                <a:spcPts val="0"/>
              </a:spcAft>
              <a:buSzPts val="4500"/>
              <a:buNone/>
              <a:defRPr sz="6000"/>
            </a:lvl5pPr>
            <a:lvl6pPr lvl="5" algn="r">
              <a:spcBef>
                <a:spcPts val="0"/>
              </a:spcBef>
              <a:spcAft>
                <a:spcPts val="0"/>
              </a:spcAft>
              <a:buSzPts val="4500"/>
              <a:buNone/>
              <a:defRPr sz="6000"/>
            </a:lvl6pPr>
            <a:lvl7pPr lvl="6" algn="r">
              <a:spcBef>
                <a:spcPts val="0"/>
              </a:spcBef>
              <a:spcAft>
                <a:spcPts val="0"/>
              </a:spcAft>
              <a:buSzPts val="4500"/>
              <a:buNone/>
              <a:defRPr sz="6000"/>
            </a:lvl7pPr>
            <a:lvl8pPr lvl="7" algn="r">
              <a:spcBef>
                <a:spcPts val="0"/>
              </a:spcBef>
              <a:spcAft>
                <a:spcPts val="0"/>
              </a:spcAft>
              <a:buSzPts val="4500"/>
              <a:buNone/>
              <a:defRPr sz="6000"/>
            </a:lvl8pPr>
            <a:lvl9pPr lvl="8" algn="r">
              <a:spcBef>
                <a:spcPts val="0"/>
              </a:spcBef>
              <a:spcAft>
                <a:spcPts val="0"/>
              </a:spcAft>
              <a:buSzPts val="4500"/>
              <a:buNone/>
              <a:defRPr sz="6000"/>
            </a:lvl9pPr>
          </a:lstStyle>
          <a:p>
            <a:endParaRPr/>
          </a:p>
        </p:txBody>
      </p:sp>
      <p:sp>
        <p:nvSpPr>
          <p:cNvPr id="47" name="Google Shape;47;p3"/>
          <p:cNvSpPr txBox="1">
            <a:spLocks noGrp="1"/>
          </p:cNvSpPr>
          <p:nvPr>
            <p:ph type="title" idx="2" hasCustomPrompt="1"/>
          </p:nvPr>
        </p:nvSpPr>
        <p:spPr>
          <a:xfrm>
            <a:off x="1334967" y="1509233"/>
            <a:ext cx="1434800" cy="133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7066"/>
            </a:lvl1pPr>
            <a:lvl2pPr lvl="1" algn="ctr" rtl="0">
              <a:spcBef>
                <a:spcPts val="0"/>
              </a:spcBef>
              <a:spcAft>
                <a:spcPts val="0"/>
              </a:spcAft>
              <a:buSzPts val="5300"/>
              <a:buNone/>
              <a:defRPr sz="7066"/>
            </a:lvl2pPr>
            <a:lvl3pPr lvl="2" algn="ctr" rtl="0">
              <a:spcBef>
                <a:spcPts val="0"/>
              </a:spcBef>
              <a:spcAft>
                <a:spcPts val="0"/>
              </a:spcAft>
              <a:buSzPts val="5300"/>
              <a:buNone/>
              <a:defRPr sz="7066"/>
            </a:lvl3pPr>
            <a:lvl4pPr lvl="3" algn="ctr" rtl="0">
              <a:spcBef>
                <a:spcPts val="0"/>
              </a:spcBef>
              <a:spcAft>
                <a:spcPts val="0"/>
              </a:spcAft>
              <a:buSzPts val="5300"/>
              <a:buNone/>
              <a:defRPr sz="7066"/>
            </a:lvl4pPr>
            <a:lvl5pPr lvl="4" algn="ctr" rtl="0">
              <a:spcBef>
                <a:spcPts val="0"/>
              </a:spcBef>
              <a:spcAft>
                <a:spcPts val="0"/>
              </a:spcAft>
              <a:buSzPts val="5300"/>
              <a:buNone/>
              <a:defRPr sz="7066"/>
            </a:lvl5pPr>
            <a:lvl6pPr lvl="5" algn="ctr" rtl="0">
              <a:spcBef>
                <a:spcPts val="0"/>
              </a:spcBef>
              <a:spcAft>
                <a:spcPts val="0"/>
              </a:spcAft>
              <a:buSzPts val="5300"/>
              <a:buNone/>
              <a:defRPr sz="7066"/>
            </a:lvl6pPr>
            <a:lvl7pPr lvl="6" algn="ctr" rtl="0">
              <a:spcBef>
                <a:spcPts val="0"/>
              </a:spcBef>
              <a:spcAft>
                <a:spcPts val="0"/>
              </a:spcAft>
              <a:buSzPts val="5300"/>
              <a:buNone/>
              <a:defRPr sz="7066"/>
            </a:lvl7pPr>
            <a:lvl8pPr lvl="7" algn="ctr" rtl="0">
              <a:spcBef>
                <a:spcPts val="0"/>
              </a:spcBef>
              <a:spcAft>
                <a:spcPts val="0"/>
              </a:spcAft>
              <a:buSzPts val="5300"/>
              <a:buNone/>
              <a:defRPr sz="7066"/>
            </a:lvl8pPr>
            <a:lvl9pPr lvl="8" algn="ctr" rtl="0">
              <a:spcBef>
                <a:spcPts val="0"/>
              </a:spcBef>
              <a:spcAft>
                <a:spcPts val="0"/>
              </a:spcAft>
              <a:buSzPts val="5300"/>
              <a:buNone/>
              <a:defRPr sz="7066"/>
            </a:lvl9pPr>
          </a:lstStyle>
          <a:p>
            <a:r>
              <a:t>xx%</a:t>
            </a:r>
          </a:p>
        </p:txBody>
      </p:sp>
      <p:grpSp>
        <p:nvGrpSpPr>
          <p:cNvPr id="48" name="Google Shape;48;p3"/>
          <p:cNvGrpSpPr/>
          <p:nvPr/>
        </p:nvGrpSpPr>
        <p:grpSpPr>
          <a:xfrm>
            <a:off x="-1487700" y="5956993"/>
            <a:ext cx="3436213" cy="3518092"/>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65" name="Google Shape;65;p3"/>
          <p:cNvGrpSpPr/>
          <p:nvPr/>
        </p:nvGrpSpPr>
        <p:grpSpPr>
          <a:xfrm flipH="1">
            <a:off x="10379992" y="5769978"/>
            <a:ext cx="3659033" cy="3637017"/>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82" name="Google Shape;82;p3"/>
          <p:cNvGrpSpPr/>
          <p:nvPr/>
        </p:nvGrpSpPr>
        <p:grpSpPr>
          <a:xfrm>
            <a:off x="10501211" y="-2846112"/>
            <a:ext cx="3667491" cy="3655888"/>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695505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07"/>
        <p:cNvGrpSpPr/>
        <p:nvPr/>
      </p:nvGrpSpPr>
      <p:grpSpPr>
        <a:xfrm>
          <a:off x="0" y="0"/>
          <a:ext cx="0" cy="0"/>
          <a:chOff x="0" y="0"/>
          <a:chExt cx="0" cy="0"/>
        </a:xfrm>
      </p:grpSpPr>
      <p:sp>
        <p:nvSpPr>
          <p:cNvPr id="908" name="Google Shape;908;p22"/>
          <p:cNvSpPr txBox="1">
            <a:spLocks noGrp="1"/>
          </p:cNvSpPr>
          <p:nvPr>
            <p:ph type="title"/>
          </p:nvPr>
        </p:nvSpPr>
        <p:spPr>
          <a:xfrm>
            <a:off x="2940400" y="1434933"/>
            <a:ext cx="63112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09" name="Google Shape;909;p22"/>
          <p:cNvSpPr txBox="1">
            <a:spLocks noGrp="1"/>
          </p:cNvSpPr>
          <p:nvPr>
            <p:ph type="subTitle" idx="1"/>
          </p:nvPr>
        </p:nvSpPr>
        <p:spPr>
          <a:xfrm>
            <a:off x="2940400" y="2662800"/>
            <a:ext cx="6311200" cy="27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grpSp>
        <p:nvGrpSpPr>
          <p:cNvPr id="910" name="Google Shape;910;p22"/>
          <p:cNvGrpSpPr/>
          <p:nvPr/>
        </p:nvGrpSpPr>
        <p:grpSpPr>
          <a:xfrm rot="5400000" flipH="1">
            <a:off x="-2169233" y="5980102"/>
            <a:ext cx="3659033" cy="3637017"/>
            <a:chOff x="5985575" y="4420825"/>
            <a:chExt cx="2744275" cy="2727763"/>
          </a:xfrm>
        </p:grpSpPr>
        <p:sp>
          <p:nvSpPr>
            <p:cNvPr id="911" name="Google Shape;911;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912" name="Google Shape;912;p22"/>
            <p:cNvGrpSpPr/>
            <p:nvPr/>
          </p:nvGrpSpPr>
          <p:grpSpPr>
            <a:xfrm rot="5400000" flipH="1">
              <a:off x="5986247" y="4572099"/>
              <a:ext cx="2575817" cy="2577160"/>
              <a:chOff x="1550275" y="1493275"/>
              <a:chExt cx="1582100" cy="1582925"/>
            </a:xfrm>
          </p:grpSpPr>
          <p:sp>
            <p:nvSpPr>
              <p:cNvPr id="913" name="Google Shape;913;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4" name="Google Shape;914;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5" name="Google Shape;915;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6" name="Google Shape;916;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7" name="Google Shape;917;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8" name="Google Shape;918;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19" name="Google Shape;919;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0" name="Google Shape;920;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1" name="Google Shape;921;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2" name="Google Shape;922;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3" name="Google Shape;923;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4" name="Google Shape;924;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5" name="Google Shape;925;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26" name="Google Shape;926;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927" name="Google Shape;927;p22"/>
          <p:cNvGrpSpPr/>
          <p:nvPr/>
        </p:nvGrpSpPr>
        <p:grpSpPr>
          <a:xfrm rot="10800000" flipH="1">
            <a:off x="10675585" y="6171702"/>
            <a:ext cx="3659033" cy="3637017"/>
            <a:chOff x="5985575" y="4420825"/>
            <a:chExt cx="2744275" cy="2727763"/>
          </a:xfrm>
        </p:grpSpPr>
        <p:sp>
          <p:nvSpPr>
            <p:cNvPr id="928" name="Google Shape;928;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929" name="Google Shape;929;p22"/>
            <p:cNvGrpSpPr/>
            <p:nvPr/>
          </p:nvGrpSpPr>
          <p:grpSpPr>
            <a:xfrm rot="5400000" flipH="1">
              <a:off x="5986247" y="4572099"/>
              <a:ext cx="2575817" cy="2577160"/>
              <a:chOff x="1550275" y="1493275"/>
              <a:chExt cx="1582100" cy="1582925"/>
            </a:xfrm>
          </p:grpSpPr>
          <p:sp>
            <p:nvSpPr>
              <p:cNvPr id="930" name="Google Shape;930;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1" name="Google Shape;931;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2" name="Google Shape;932;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3" name="Google Shape;933;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4" name="Google Shape;934;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5" name="Google Shape;935;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6" name="Google Shape;936;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7" name="Google Shape;937;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8" name="Google Shape;938;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39" name="Google Shape;939;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0" name="Google Shape;940;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1" name="Google Shape;941;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2" name="Google Shape;942;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3" name="Google Shape;943;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944" name="Google Shape;944;p22"/>
          <p:cNvGrpSpPr/>
          <p:nvPr/>
        </p:nvGrpSpPr>
        <p:grpSpPr>
          <a:xfrm rot="10800000">
            <a:off x="10000548" y="-2488574"/>
            <a:ext cx="3436213" cy="3518092"/>
            <a:chOff x="-1115775" y="4467744"/>
            <a:chExt cx="2577160" cy="2638569"/>
          </a:xfrm>
        </p:grpSpPr>
        <p:sp>
          <p:nvSpPr>
            <p:cNvPr id="945" name="Google Shape;945;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946" name="Google Shape;946;p22"/>
            <p:cNvGrpSpPr/>
            <p:nvPr/>
          </p:nvGrpSpPr>
          <p:grpSpPr>
            <a:xfrm rot="5400000" flipH="1">
              <a:off x="-1115103" y="4529824"/>
              <a:ext cx="2575817" cy="2577160"/>
              <a:chOff x="1550275" y="1493275"/>
              <a:chExt cx="1582100" cy="1582925"/>
            </a:xfrm>
          </p:grpSpPr>
          <p:sp>
            <p:nvSpPr>
              <p:cNvPr id="947" name="Google Shape;947;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8" name="Google Shape;948;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49" name="Google Shape;949;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0" name="Google Shape;950;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1" name="Google Shape;951;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2" name="Google Shape;952;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3" name="Google Shape;953;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4" name="Google Shape;954;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5" name="Google Shape;955;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6" name="Google Shape;956;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7" name="Google Shape;957;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8" name="Google Shape;958;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59" name="Google Shape;959;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0" name="Google Shape;960;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961" name="Google Shape;961;p22"/>
          <p:cNvGrpSpPr/>
          <p:nvPr/>
        </p:nvGrpSpPr>
        <p:grpSpPr>
          <a:xfrm rot="10800000" flipH="1">
            <a:off x="-1244752" y="-2488574"/>
            <a:ext cx="3436213" cy="3518092"/>
            <a:chOff x="-1115775" y="4467744"/>
            <a:chExt cx="2577160" cy="2638569"/>
          </a:xfrm>
        </p:grpSpPr>
        <p:sp>
          <p:nvSpPr>
            <p:cNvPr id="962" name="Google Shape;962;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963" name="Google Shape;963;p22"/>
            <p:cNvGrpSpPr/>
            <p:nvPr/>
          </p:nvGrpSpPr>
          <p:grpSpPr>
            <a:xfrm rot="5400000" flipH="1">
              <a:off x="-1115103" y="4529824"/>
              <a:ext cx="2575817" cy="2577160"/>
              <a:chOff x="1550275" y="1493275"/>
              <a:chExt cx="1582100" cy="1582925"/>
            </a:xfrm>
          </p:grpSpPr>
          <p:sp>
            <p:nvSpPr>
              <p:cNvPr id="964" name="Google Shape;964;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5" name="Google Shape;965;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6" name="Google Shape;966;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7" name="Google Shape;967;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8" name="Google Shape;968;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69" name="Google Shape;969;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0" name="Google Shape;970;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1" name="Google Shape;971;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2" name="Google Shape;972;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3" name="Google Shape;973;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4" name="Google Shape;974;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5" name="Google Shape;975;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6" name="Google Shape;976;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77" name="Google Shape;977;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885208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978"/>
        <p:cNvGrpSpPr/>
        <p:nvPr/>
      </p:nvGrpSpPr>
      <p:grpSpPr>
        <a:xfrm>
          <a:off x="0" y="0"/>
          <a:ext cx="0" cy="0"/>
          <a:chOff x="0" y="0"/>
          <a:chExt cx="0" cy="0"/>
        </a:xfrm>
      </p:grpSpPr>
      <p:sp>
        <p:nvSpPr>
          <p:cNvPr id="979" name="Google Shape;979;p23"/>
          <p:cNvSpPr txBox="1">
            <a:spLocks noGrp="1"/>
          </p:cNvSpPr>
          <p:nvPr>
            <p:ph type="title"/>
          </p:nvPr>
        </p:nvSpPr>
        <p:spPr>
          <a:xfrm>
            <a:off x="1209567" y="1758967"/>
            <a:ext cx="3627200" cy="164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80" name="Google Shape;980;p23"/>
          <p:cNvSpPr txBox="1">
            <a:spLocks noGrp="1"/>
          </p:cNvSpPr>
          <p:nvPr>
            <p:ph type="subTitle" idx="1"/>
          </p:nvPr>
        </p:nvSpPr>
        <p:spPr>
          <a:xfrm>
            <a:off x="1209567" y="3632896"/>
            <a:ext cx="3627200" cy="13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81" name="Google Shape;981;p23"/>
          <p:cNvGrpSpPr/>
          <p:nvPr/>
        </p:nvGrpSpPr>
        <p:grpSpPr>
          <a:xfrm rot="-5400000" flipH="1">
            <a:off x="10230734" y="-2962431"/>
            <a:ext cx="3659033" cy="3637017"/>
            <a:chOff x="5985575" y="4420825"/>
            <a:chExt cx="2744275" cy="2727763"/>
          </a:xfrm>
        </p:grpSpPr>
        <p:sp>
          <p:nvSpPr>
            <p:cNvPr id="982" name="Google Shape;982;p2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983" name="Google Shape;983;p23"/>
            <p:cNvGrpSpPr/>
            <p:nvPr/>
          </p:nvGrpSpPr>
          <p:grpSpPr>
            <a:xfrm rot="5400000" flipH="1">
              <a:off x="5986247" y="4572099"/>
              <a:ext cx="2575817" cy="2577160"/>
              <a:chOff x="1550275" y="1493275"/>
              <a:chExt cx="1582100" cy="1582925"/>
            </a:xfrm>
          </p:grpSpPr>
          <p:sp>
            <p:nvSpPr>
              <p:cNvPr id="984" name="Google Shape;984;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5" name="Google Shape;985;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6" name="Google Shape;986;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7" name="Google Shape;987;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8" name="Google Shape;988;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89" name="Google Shape;989;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0" name="Google Shape;990;p2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1" name="Google Shape;991;p2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2" name="Google Shape;992;p2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3" name="Google Shape;993;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4" name="Google Shape;994;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5" name="Google Shape;995;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6" name="Google Shape;996;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997" name="Google Shape;997;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998" name="Google Shape;998;p23"/>
          <p:cNvGrpSpPr/>
          <p:nvPr/>
        </p:nvGrpSpPr>
        <p:grpSpPr>
          <a:xfrm rot="10800000" flipH="1">
            <a:off x="3961134" y="6052702"/>
            <a:ext cx="3659033" cy="3637017"/>
            <a:chOff x="5985575" y="4420825"/>
            <a:chExt cx="2744275" cy="2727763"/>
          </a:xfrm>
        </p:grpSpPr>
        <p:sp>
          <p:nvSpPr>
            <p:cNvPr id="999" name="Google Shape;999;p2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00" name="Google Shape;1000;p23"/>
            <p:cNvGrpSpPr/>
            <p:nvPr/>
          </p:nvGrpSpPr>
          <p:grpSpPr>
            <a:xfrm rot="5400000" flipH="1">
              <a:off x="5986247" y="4572099"/>
              <a:ext cx="2575817" cy="2577160"/>
              <a:chOff x="1550275" y="1493275"/>
              <a:chExt cx="1582100" cy="1582925"/>
            </a:xfrm>
          </p:grpSpPr>
          <p:sp>
            <p:nvSpPr>
              <p:cNvPr id="1001" name="Google Shape;1001;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2" name="Google Shape;1002;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3" name="Google Shape;1003;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4" name="Google Shape;1004;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5" name="Google Shape;1005;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6" name="Google Shape;1006;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7" name="Google Shape;1007;p2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8" name="Google Shape;1008;p2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09" name="Google Shape;1009;p2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0" name="Google Shape;1010;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1" name="Google Shape;1011;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2" name="Google Shape;1012;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3" name="Google Shape;1013;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4" name="Google Shape;1014;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015" name="Google Shape;1015;p23"/>
          <p:cNvGrpSpPr/>
          <p:nvPr/>
        </p:nvGrpSpPr>
        <p:grpSpPr>
          <a:xfrm rot="10800000" flipH="1">
            <a:off x="-1708752" y="-2624674"/>
            <a:ext cx="3436213" cy="3518092"/>
            <a:chOff x="-1115775" y="4467744"/>
            <a:chExt cx="2577160" cy="2638569"/>
          </a:xfrm>
        </p:grpSpPr>
        <p:sp>
          <p:nvSpPr>
            <p:cNvPr id="1016" name="Google Shape;1016;p2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17" name="Google Shape;1017;p23"/>
            <p:cNvGrpSpPr/>
            <p:nvPr/>
          </p:nvGrpSpPr>
          <p:grpSpPr>
            <a:xfrm rot="5400000" flipH="1">
              <a:off x="-1115103" y="4529824"/>
              <a:ext cx="2575817" cy="2577160"/>
              <a:chOff x="1550275" y="1493275"/>
              <a:chExt cx="1582100" cy="1582925"/>
            </a:xfrm>
          </p:grpSpPr>
          <p:sp>
            <p:nvSpPr>
              <p:cNvPr id="1018" name="Google Shape;1018;p2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19" name="Google Shape;1019;p2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0" name="Google Shape;1020;p2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1" name="Google Shape;1021;p2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2" name="Google Shape;1022;p2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3" name="Google Shape;1023;p2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4" name="Google Shape;1024;p2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5" name="Google Shape;1025;p2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6" name="Google Shape;1026;p2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7" name="Google Shape;1027;p2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8" name="Google Shape;1028;p2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29" name="Google Shape;1029;p2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30" name="Google Shape;1030;p2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31" name="Google Shape;1031;p2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292764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032"/>
        <p:cNvGrpSpPr/>
        <p:nvPr/>
      </p:nvGrpSpPr>
      <p:grpSpPr>
        <a:xfrm>
          <a:off x="0" y="0"/>
          <a:ext cx="0" cy="0"/>
          <a:chOff x="0" y="0"/>
          <a:chExt cx="0" cy="0"/>
        </a:xfrm>
      </p:grpSpPr>
      <p:sp>
        <p:nvSpPr>
          <p:cNvPr id="1033" name="Google Shape;1033;p24"/>
          <p:cNvSpPr txBox="1">
            <a:spLocks noGrp="1"/>
          </p:cNvSpPr>
          <p:nvPr>
            <p:ph type="title"/>
          </p:nvPr>
        </p:nvSpPr>
        <p:spPr>
          <a:xfrm>
            <a:off x="7008533" y="1758967"/>
            <a:ext cx="3454000" cy="164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1034" name="Google Shape;1034;p24"/>
          <p:cNvSpPr txBox="1">
            <a:spLocks noGrp="1"/>
          </p:cNvSpPr>
          <p:nvPr>
            <p:ph type="subTitle" idx="1"/>
          </p:nvPr>
        </p:nvSpPr>
        <p:spPr>
          <a:xfrm>
            <a:off x="7008533" y="3632899"/>
            <a:ext cx="3454000" cy="13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grpSp>
        <p:nvGrpSpPr>
          <p:cNvPr id="1035" name="Google Shape;1035;p24"/>
          <p:cNvGrpSpPr/>
          <p:nvPr/>
        </p:nvGrpSpPr>
        <p:grpSpPr>
          <a:xfrm rot="-5400000" flipH="1">
            <a:off x="4582834" y="6162902"/>
            <a:ext cx="3659033" cy="3637017"/>
            <a:chOff x="5985575" y="4420825"/>
            <a:chExt cx="2744275" cy="2727763"/>
          </a:xfrm>
        </p:grpSpPr>
        <p:sp>
          <p:nvSpPr>
            <p:cNvPr id="1036" name="Google Shape;1036;p2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37" name="Google Shape;1037;p24"/>
            <p:cNvGrpSpPr/>
            <p:nvPr/>
          </p:nvGrpSpPr>
          <p:grpSpPr>
            <a:xfrm rot="5400000" flipH="1">
              <a:off x="5986247" y="4572099"/>
              <a:ext cx="2575817" cy="2577160"/>
              <a:chOff x="1550275" y="1493275"/>
              <a:chExt cx="1582100" cy="1582925"/>
            </a:xfrm>
          </p:grpSpPr>
          <p:sp>
            <p:nvSpPr>
              <p:cNvPr id="1038" name="Google Shape;1038;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39" name="Google Shape;1039;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0" name="Google Shape;1040;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1" name="Google Shape;1041;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2" name="Google Shape;1042;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3" name="Google Shape;1043;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4" name="Google Shape;1044;p2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5" name="Google Shape;1045;p2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6" name="Google Shape;1046;p2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7" name="Google Shape;1047;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8" name="Google Shape;1048;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49" name="Google Shape;1049;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0" name="Google Shape;1050;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1" name="Google Shape;1051;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052" name="Google Shape;1052;p24"/>
          <p:cNvGrpSpPr/>
          <p:nvPr/>
        </p:nvGrpSpPr>
        <p:grpSpPr>
          <a:xfrm flipH="1">
            <a:off x="-1708766" y="-2951431"/>
            <a:ext cx="3659033" cy="3637017"/>
            <a:chOff x="5985575" y="4420825"/>
            <a:chExt cx="2744275" cy="2727763"/>
          </a:xfrm>
        </p:grpSpPr>
        <p:sp>
          <p:nvSpPr>
            <p:cNvPr id="1053" name="Google Shape;1053;p2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54" name="Google Shape;1054;p24"/>
            <p:cNvGrpSpPr/>
            <p:nvPr/>
          </p:nvGrpSpPr>
          <p:grpSpPr>
            <a:xfrm rot="5400000" flipH="1">
              <a:off x="5986247" y="4572099"/>
              <a:ext cx="2575817" cy="2577160"/>
              <a:chOff x="1550275" y="1493275"/>
              <a:chExt cx="1582100" cy="1582925"/>
            </a:xfrm>
          </p:grpSpPr>
          <p:sp>
            <p:nvSpPr>
              <p:cNvPr id="1055" name="Google Shape;1055;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6" name="Google Shape;1056;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7" name="Google Shape;1057;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8" name="Google Shape;1058;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59" name="Google Shape;1059;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0" name="Google Shape;1060;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1" name="Google Shape;1061;p2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2" name="Google Shape;1062;p2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3" name="Google Shape;1063;p2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4" name="Google Shape;1064;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5" name="Google Shape;1065;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6" name="Google Shape;1066;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7" name="Google Shape;1067;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68" name="Google Shape;1068;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069" name="Google Shape;1069;p24"/>
          <p:cNvGrpSpPr/>
          <p:nvPr/>
        </p:nvGrpSpPr>
        <p:grpSpPr>
          <a:xfrm rot="10800000">
            <a:off x="10464548" y="-2624674"/>
            <a:ext cx="3436213" cy="3518092"/>
            <a:chOff x="-1115775" y="4467744"/>
            <a:chExt cx="2577160" cy="2638569"/>
          </a:xfrm>
        </p:grpSpPr>
        <p:sp>
          <p:nvSpPr>
            <p:cNvPr id="1070" name="Google Shape;1070;p2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71" name="Google Shape;1071;p24"/>
            <p:cNvGrpSpPr/>
            <p:nvPr/>
          </p:nvGrpSpPr>
          <p:grpSpPr>
            <a:xfrm rot="5400000" flipH="1">
              <a:off x="-1115103" y="4529824"/>
              <a:ext cx="2575817" cy="2577160"/>
              <a:chOff x="1550275" y="1493275"/>
              <a:chExt cx="1582100" cy="1582925"/>
            </a:xfrm>
          </p:grpSpPr>
          <p:sp>
            <p:nvSpPr>
              <p:cNvPr id="1072" name="Google Shape;1072;p2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3" name="Google Shape;1073;p2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4" name="Google Shape;1074;p2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5" name="Google Shape;1075;p2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6" name="Google Shape;1076;p2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7" name="Google Shape;1077;p2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8" name="Google Shape;1078;p2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79" name="Google Shape;1079;p2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0" name="Google Shape;1080;p2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1" name="Google Shape;1081;p2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2" name="Google Shape;1082;p2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3" name="Google Shape;1083;p2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4" name="Google Shape;1084;p2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85" name="Google Shape;1085;p2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088644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86"/>
        <p:cNvGrpSpPr/>
        <p:nvPr/>
      </p:nvGrpSpPr>
      <p:grpSpPr>
        <a:xfrm>
          <a:off x="0" y="0"/>
          <a:ext cx="0" cy="0"/>
          <a:chOff x="0" y="0"/>
          <a:chExt cx="0" cy="0"/>
        </a:xfrm>
      </p:grpSpPr>
      <p:sp>
        <p:nvSpPr>
          <p:cNvPr id="1087" name="Google Shape;1087;p25"/>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88" name="Google Shape;1088;p25"/>
          <p:cNvSpPr txBox="1">
            <a:spLocks noGrp="1"/>
          </p:cNvSpPr>
          <p:nvPr>
            <p:ph type="body" idx="1"/>
          </p:nvPr>
        </p:nvSpPr>
        <p:spPr>
          <a:xfrm>
            <a:off x="1065400" y="2224767"/>
            <a:ext cx="4810400" cy="3920000"/>
          </a:xfrm>
          <a:prstGeom prst="rect">
            <a:avLst/>
          </a:prstGeom>
        </p:spPr>
        <p:txBody>
          <a:bodyPr spcFirstLastPara="1" wrap="square" lIns="91425" tIns="91425" rIns="91425" bIns="91425" anchor="t" anchorCtr="0">
            <a:noAutofit/>
          </a:bodyPr>
          <a:lstStyle>
            <a:lvl1pPr marL="609585" lvl="0" indent="-414856" rtl="0">
              <a:lnSpc>
                <a:spcPct val="100000"/>
              </a:lnSpc>
              <a:spcBef>
                <a:spcPts val="0"/>
              </a:spcBef>
              <a:spcAft>
                <a:spcPts val="0"/>
              </a:spcAft>
              <a:buSzPts val="1300"/>
              <a:buChar char="𑁋"/>
              <a:defRPr sz="1600"/>
            </a:lvl1pPr>
            <a:lvl2pPr marL="1219170" lvl="1" indent="-406390" rtl="0">
              <a:lnSpc>
                <a:spcPct val="100000"/>
              </a:lnSpc>
              <a:spcBef>
                <a:spcPts val="0"/>
              </a:spcBef>
              <a:spcAft>
                <a:spcPts val="0"/>
              </a:spcAft>
              <a:buSzPts val="1200"/>
              <a:buChar char="○"/>
              <a:defRPr sz="1600"/>
            </a:lvl2pPr>
            <a:lvl3pPr marL="1828754" lvl="2" indent="-406390" rtl="0">
              <a:lnSpc>
                <a:spcPct val="100000"/>
              </a:lnSpc>
              <a:spcBef>
                <a:spcPts val="2133"/>
              </a:spcBef>
              <a:spcAft>
                <a:spcPts val="0"/>
              </a:spcAft>
              <a:buSzPts val="1200"/>
              <a:buChar char="■"/>
              <a:defRPr sz="1600"/>
            </a:lvl3pPr>
            <a:lvl4pPr marL="2438339" lvl="3" indent="-406390" rtl="0">
              <a:lnSpc>
                <a:spcPct val="100000"/>
              </a:lnSpc>
              <a:spcBef>
                <a:spcPts val="2133"/>
              </a:spcBef>
              <a:spcAft>
                <a:spcPts val="0"/>
              </a:spcAft>
              <a:buSzPts val="1200"/>
              <a:buChar char="●"/>
              <a:defRPr sz="1600"/>
            </a:lvl4pPr>
            <a:lvl5pPr marL="3047924" lvl="4" indent="-406390" rtl="0">
              <a:lnSpc>
                <a:spcPct val="100000"/>
              </a:lnSpc>
              <a:spcBef>
                <a:spcPts val="2133"/>
              </a:spcBef>
              <a:spcAft>
                <a:spcPts val="0"/>
              </a:spcAft>
              <a:buSzPts val="1200"/>
              <a:buChar char="○"/>
              <a:defRPr sz="1600"/>
            </a:lvl5pPr>
            <a:lvl6pPr marL="3657509" lvl="5" indent="-406390" rtl="0">
              <a:lnSpc>
                <a:spcPct val="100000"/>
              </a:lnSpc>
              <a:spcBef>
                <a:spcPts val="2133"/>
              </a:spcBef>
              <a:spcAft>
                <a:spcPts val="0"/>
              </a:spcAft>
              <a:buSzPts val="1200"/>
              <a:buChar char="■"/>
              <a:defRPr sz="1600"/>
            </a:lvl6pPr>
            <a:lvl7pPr marL="4267093" lvl="6" indent="-406390" rtl="0">
              <a:lnSpc>
                <a:spcPct val="100000"/>
              </a:lnSpc>
              <a:spcBef>
                <a:spcPts val="2133"/>
              </a:spcBef>
              <a:spcAft>
                <a:spcPts val="0"/>
              </a:spcAft>
              <a:buSzPts val="1200"/>
              <a:buChar char="●"/>
              <a:defRPr sz="1600"/>
            </a:lvl7pPr>
            <a:lvl8pPr marL="4876678" lvl="7" indent="-406390" rtl="0">
              <a:lnSpc>
                <a:spcPct val="100000"/>
              </a:lnSpc>
              <a:spcBef>
                <a:spcPts val="2133"/>
              </a:spcBef>
              <a:spcAft>
                <a:spcPts val="0"/>
              </a:spcAft>
              <a:buSzPts val="1200"/>
              <a:buChar char="○"/>
              <a:defRPr sz="1600"/>
            </a:lvl8pPr>
            <a:lvl9pPr marL="5486263" lvl="8" indent="-406390" rtl="0">
              <a:lnSpc>
                <a:spcPct val="100000"/>
              </a:lnSpc>
              <a:spcBef>
                <a:spcPts val="2133"/>
              </a:spcBef>
              <a:spcAft>
                <a:spcPts val="2133"/>
              </a:spcAft>
              <a:buSzPts val="1200"/>
              <a:buChar char="■"/>
              <a:defRPr sz="1600"/>
            </a:lvl9pPr>
          </a:lstStyle>
          <a:p>
            <a:endParaRPr/>
          </a:p>
        </p:txBody>
      </p:sp>
      <p:sp>
        <p:nvSpPr>
          <p:cNvPr id="1089" name="Google Shape;1089;p25"/>
          <p:cNvSpPr txBox="1">
            <a:spLocks noGrp="1"/>
          </p:cNvSpPr>
          <p:nvPr>
            <p:ph type="body" idx="2"/>
          </p:nvPr>
        </p:nvSpPr>
        <p:spPr>
          <a:xfrm>
            <a:off x="6316200" y="2224767"/>
            <a:ext cx="4810400" cy="3920000"/>
          </a:xfrm>
          <a:prstGeom prst="rect">
            <a:avLst/>
          </a:prstGeom>
        </p:spPr>
        <p:txBody>
          <a:bodyPr spcFirstLastPara="1" wrap="square" lIns="91425" tIns="91425" rIns="91425" bIns="91425" anchor="t" anchorCtr="0">
            <a:noAutofit/>
          </a:bodyPr>
          <a:lstStyle>
            <a:lvl1pPr marL="609585" lvl="0" indent="-414856" rtl="0">
              <a:lnSpc>
                <a:spcPct val="100000"/>
              </a:lnSpc>
              <a:spcBef>
                <a:spcPts val="0"/>
              </a:spcBef>
              <a:spcAft>
                <a:spcPts val="0"/>
              </a:spcAft>
              <a:buSzPts val="1300"/>
              <a:buChar char="𑁋"/>
              <a:defRPr sz="1600"/>
            </a:lvl1pPr>
            <a:lvl2pPr marL="1219170" lvl="1" indent="-406390" rtl="0">
              <a:lnSpc>
                <a:spcPct val="100000"/>
              </a:lnSpc>
              <a:spcBef>
                <a:spcPts val="0"/>
              </a:spcBef>
              <a:spcAft>
                <a:spcPts val="0"/>
              </a:spcAft>
              <a:buSzPts val="1200"/>
              <a:buChar char="○"/>
              <a:defRPr sz="1600"/>
            </a:lvl2pPr>
            <a:lvl3pPr marL="1828754" lvl="2" indent="-406390" rtl="0">
              <a:lnSpc>
                <a:spcPct val="100000"/>
              </a:lnSpc>
              <a:spcBef>
                <a:spcPts val="2133"/>
              </a:spcBef>
              <a:spcAft>
                <a:spcPts val="0"/>
              </a:spcAft>
              <a:buSzPts val="1200"/>
              <a:buChar char="■"/>
              <a:defRPr sz="1600"/>
            </a:lvl3pPr>
            <a:lvl4pPr marL="2438339" lvl="3" indent="-406390" rtl="0">
              <a:lnSpc>
                <a:spcPct val="100000"/>
              </a:lnSpc>
              <a:spcBef>
                <a:spcPts val="2133"/>
              </a:spcBef>
              <a:spcAft>
                <a:spcPts val="0"/>
              </a:spcAft>
              <a:buSzPts val="1200"/>
              <a:buChar char="●"/>
              <a:defRPr sz="1600"/>
            </a:lvl4pPr>
            <a:lvl5pPr marL="3047924" lvl="4" indent="-406390" rtl="0">
              <a:lnSpc>
                <a:spcPct val="100000"/>
              </a:lnSpc>
              <a:spcBef>
                <a:spcPts val="2133"/>
              </a:spcBef>
              <a:spcAft>
                <a:spcPts val="0"/>
              </a:spcAft>
              <a:buSzPts val="1200"/>
              <a:buChar char="○"/>
              <a:defRPr sz="1600"/>
            </a:lvl5pPr>
            <a:lvl6pPr marL="3657509" lvl="5" indent="-406390" rtl="0">
              <a:lnSpc>
                <a:spcPct val="100000"/>
              </a:lnSpc>
              <a:spcBef>
                <a:spcPts val="2133"/>
              </a:spcBef>
              <a:spcAft>
                <a:spcPts val="0"/>
              </a:spcAft>
              <a:buSzPts val="1200"/>
              <a:buChar char="■"/>
              <a:defRPr sz="1600"/>
            </a:lvl6pPr>
            <a:lvl7pPr marL="4267093" lvl="6" indent="-406390" rtl="0">
              <a:lnSpc>
                <a:spcPct val="100000"/>
              </a:lnSpc>
              <a:spcBef>
                <a:spcPts val="2133"/>
              </a:spcBef>
              <a:spcAft>
                <a:spcPts val="0"/>
              </a:spcAft>
              <a:buSzPts val="1200"/>
              <a:buChar char="●"/>
              <a:defRPr sz="1600"/>
            </a:lvl7pPr>
            <a:lvl8pPr marL="4876678" lvl="7" indent="-406390" rtl="0">
              <a:lnSpc>
                <a:spcPct val="100000"/>
              </a:lnSpc>
              <a:spcBef>
                <a:spcPts val="2133"/>
              </a:spcBef>
              <a:spcAft>
                <a:spcPts val="0"/>
              </a:spcAft>
              <a:buSzPts val="1200"/>
              <a:buChar char="○"/>
              <a:defRPr sz="1600"/>
            </a:lvl8pPr>
            <a:lvl9pPr marL="5486263" lvl="8" indent="-406390" rtl="0">
              <a:lnSpc>
                <a:spcPct val="100000"/>
              </a:lnSpc>
              <a:spcBef>
                <a:spcPts val="2133"/>
              </a:spcBef>
              <a:spcAft>
                <a:spcPts val="2133"/>
              </a:spcAft>
              <a:buSzPts val="1200"/>
              <a:buChar char="■"/>
              <a:defRPr sz="1600"/>
            </a:lvl9pPr>
          </a:lstStyle>
          <a:p>
            <a:endParaRPr/>
          </a:p>
        </p:txBody>
      </p:sp>
      <p:sp>
        <p:nvSpPr>
          <p:cNvPr id="1090" name="Google Shape;1090;p25"/>
          <p:cNvSpPr txBox="1">
            <a:spLocks noGrp="1"/>
          </p:cNvSpPr>
          <p:nvPr>
            <p:ph type="subTitle" idx="3"/>
          </p:nvPr>
        </p:nvSpPr>
        <p:spPr>
          <a:xfrm>
            <a:off x="951000" y="1648433"/>
            <a:ext cx="10290000" cy="5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grpSp>
        <p:nvGrpSpPr>
          <p:cNvPr id="1091" name="Google Shape;1091;p25"/>
          <p:cNvGrpSpPr/>
          <p:nvPr/>
        </p:nvGrpSpPr>
        <p:grpSpPr>
          <a:xfrm rot="10800000" flipH="1">
            <a:off x="-1668052" y="-2808207"/>
            <a:ext cx="3436213" cy="3518092"/>
            <a:chOff x="-1115775" y="4467744"/>
            <a:chExt cx="2577160" cy="2638569"/>
          </a:xfrm>
        </p:grpSpPr>
        <p:sp>
          <p:nvSpPr>
            <p:cNvPr id="1092" name="Google Shape;1092;p2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093" name="Google Shape;1093;p25"/>
            <p:cNvGrpSpPr/>
            <p:nvPr/>
          </p:nvGrpSpPr>
          <p:grpSpPr>
            <a:xfrm rot="5400000" flipH="1">
              <a:off x="-1115103" y="4529824"/>
              <a:ext cx="2575817" cy="2577160"/>
              <a:chOff x="1550275" y="1493275"/>
              <a:chExt cx="1582100" cy="1582925"/>
            </a:xfrm>
          </p:grpSpPr>
          <p:sp>
            <p:nvSpPr>
              <p:cNvPr id="1094" name="Google Shape;1094;p2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95" name="Google Shape;1095;p2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96" name="Google Shape;1096;p2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97" name="Google Shape;1097;p2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98" name="Google Shape;1098;p2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099" name="Google Shape;1099;p2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0" name="Google Shape;1100;p2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1" name="Google Shape;1101;p2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2" name="Google Shape;1102;p2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3" name="Google Shape;1103;p2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4" name="Google Shape;1104;p2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5" name="Google Shape;1105;p2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6" name="Google Shape;1106;p2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07" name="Google Shape;1107;p2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108" name="Google Shape;1108;p25"/>
          <p:cNvGrpSpPr/>
          <p:nvPr/>
        </p:nvGrpSpPr>
        <p:grpSpPr>
          <a:xfrm flipH="1">
            <a:off x="10423848" y="6207893"/>
            <a:ext cx="3436213" cy="3518092"/>
            <a:chOff x="-1115775" y="4467744"/>
            <a:chExt cx="2577160" cy="2638569"/>
          </a:xfrm>
        </p:grpSpPr>
        <p:sp>
          <p:nvSpPr>
            <p:cNvPr id="1109" name="Google Shape;1109;p2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110" name="Google Shape;1110;p25"/>
            <p:cNvGrpSpPr/>
            <p:nvPr/>
          </p:nvGrpSpPr>
          <p:grpSpPr>
            <a:xfrm rot="5400000" flipH="1">
              <a:off x="-1115103" y="4529824"/>
              <a:ext cx="2575817" cy="2577160"/>
              <a:chOff x="1550275" y="1493275"/>
              <a:chExt cx="1582100" cy="1582925"/>
            </a:xfrm>
          </p:grpSpPr>
          <p:sp>
            <p:nvSpPr>
              <p:cNvPr id="1111" name="Google Shape;1111;p2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2" name="Google Shape;1112;p2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3" name="Google Shape;1113;p2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4" name="Google Shape;1114;p2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5" name="Google Shape;1115;p2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6" name="Google Shape;1116;p2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7" name="Google Shape;1117;p2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8" name="Google Shape;1118;p2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19" name="Google Shape;1119;p2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20" name="Google Shape;1120;p2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21" name="Google Shape;1121;p2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22" name="Google Shape;1122;p2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23" name="Google Shape;1123;p2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24" name="Google Shape;1124;p2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515549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125"/>
        <p:cNvGrpSpPr/>
        <p:nvPr/>
      </p:nvGrpSpPr>
      <p:grpSpPr>
        <a:xfrm>
          <a:off x="0" y="0"/>
          <a:ext cx="0" cy="0"/>
          <a:chOff x="0" y="0"/>
          <a:chExt cx="0" cy="0"/>
        </a:xfrm>
      </p:grpSpPr>
      <p:sp>
        <p:nvSpPr>
          <p:cNvPr id="1126" name="Google Shape;1126;p26"/>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27" name="Google Shape;1127;p26"/>
          <p:cNvSpPr txBox="1">
            <a:spLocks noGrp="1"/>
          </p:cNvSpPr>
          <p:nvPr>
            <p:ph type="subTitle" idx="1"/>
          </p:nvPr>
        </p:nvSpPr>
        <p:spPr>
          <a:xfrm>
            <a:off x="1959600" y="2111667"/>
            <a:ext cx="3820400" cy="3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8" name="Google Shape;1128;p26"/>
          <p:cNvSpPr txBox="1">
            <a:spLocks noGrp="1"/>
          </p:cNvSpPr>
          <p:nvPr>
            <p:ph type="subTitle" idx="2"/>
          </p:nvPr>
        </p:nvSpPr>
        <p:spPr>
          <a:xfrm>
            <a:off x="6412072" y="2111667"/>
            <a:ext cx="3820400" cy="3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6"/>
          <p:cNvGrpSpPr/>
          <p:nvPr/>
        </p:nvGrpSpPr>
        <p:grpSpPr>
          <a:xfrm rot="-5400000">
            <a:off x="10513012" y="5656352"/>
            <a:ext cx="3667491" cy="3655888"/>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131" name="Google Shape;1131;p26"/>
            <p:cNvGrpSpPr/>
            <p:nvPr/>
          </p:nvGrpSpPr>
          <p:grpSpPr>
            <a:xfrm rot="-5400000" flipH="1">
              <a:off x="2724854" y="-1701422"/>
              <a:ext cx="2575817" cy="2577160"/>
              <a:chOff x="1550275" y="1493275"/>
              <a:chExt cx="1582100" cy="1582925"/>
            </a:xfrm>
          </p:grpSpPr>
          <p:sp>
            <p:nvSpPr>
              <p:cNvPr id="1132" name="Google Shape;1132;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3" name="Google Shape;1133;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4" name="Google Shape;1134;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5" name="Google Shape;1135;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6" name="Google Shape;1136;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7" name="Google Shape;1137;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8" name="Google Shape;1138;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39" name="Google Shape;1139;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0" name="Google Shape;1140;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1" name="Google Shape;1141;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2" name="Google Shape;1142;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3" name="Google Shape;1143;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4" name="Google Shape;1144;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45" name="Google Shape;1145;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146" name="Google Shape;1146;p26"/>
          <p:cNvGrpSpPr/>
          <p:nvPr/>
        </p:nvGrpSpPr>
        <p:grpSpPr>
          <a:xfrm rot="5400000">
            <a:off x="-1095588" y="5517452"/>
            <a:ext cx="3667491" cy="3655888"/>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148" name="Google Shape;1148;p26"/>
            <p:cNvGrpSpPr/>
            <p:nvPr/>
          </p:nvGrpSpPr>
          <p:grpSpPr>
            <a:xfrm rot="-5400000" flipH="1">
              <a:off x="2724854" y="-1701422"/>
              <a:ext cx="2575817" cy="2577160"/>
              <a:chOff x="1550275" y="1493275"/>
              <a:chExt cx="1582100" cy="1582925"/>
            </a:xfrm>
          </p:grpSpPr>
          <p:sp>
            <p:nvSpPr>
              <p:cNvPr id="1149" name="Google Shape;1149;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0" name="Google Shape;1150;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1" name="Google Shape;1151;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2" name="Google Shape;1152;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3" name="Google Shape;1153;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4" name="Google Shape;1154;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5" name="Google Shape;1155;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6" name="Google Shape;1156;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7" name="Google Shape;1157;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8" name="Google Shape;1158;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59" name="Google Shape;1159;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0" name="Google Shape;1160;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1" name="Google Shape;1161;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2" name="Google Shape;1162;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163" name="Google Shape;1163;p26"/>
          <p:cNvGrpSpPr/>
          <p:nvPr/>
        </p:nvGrpSpPr>
        <p:grpSpPr>
          <a:xfrm rot="10800000" flipH="1">
            <a:off x="-1487685" y="-2587107"/>
            <a:ext cx="3436213" cy="3518092"/>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165" name="Google Shape;1165;p26"/>
            <p:cNvGrpSpPr/>
            <p:nvPr/>
          </p:nvGrpSpPr>
          <p:grpSpPr>
            <a:xfrm rot="5400000" flipH="1">
              <a:off x="-1115103" y="4529824"/>
              <a:ext cx="2575817" cy="2577160"/>
              <a:chOff x="1550275" y="1493275"/>
              <a:chExt cx="1582100" cy="1582925"/>
            </a:xfrm>
          </p:grpSpPr>
          <p:sp>
            <p:nvSpPr>
              <p:cNvPr id="1166" name="Google Shape;1166;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7" name="Google Shape;1167;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8" name="Google Shape;1168;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69" name="Google Shape;1169;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0" name="Google Shape;1170;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1" name="Google Shape;1171;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2" name="Google Shape;1172;p2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3" name="Google Shape;1173;p2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4" name="Google Shape;1174;p2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5" name="Google Shape;1175;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6" name="Google Shape;1176;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7" name="Google Shape;1177;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8" name="Google Shape;1178;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79" name="Google Shape;1179;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956903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80"/>
        <p:cNvGrpSpPr/>
        <p:nvPr/>
      </p:nvGrpSpPr>
      <p:grpSpPr>
        <a:xfrm>
          <a:off x="0" y="0"/>
          <a:ext cx="0" cy="0"/>
          <a:chOff x="0" y="0"/>
          <a:chExt cx="0" cy="0"/>
        </a:xfrm>
      </p:grpSpPr>
      <p:sp>
        <p:nvSpPr>
          <p:cNvPr id="1181" name="Google Shape;1181;p27"/>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182" name="Google Shape;1182;p27"/>
          <p:cNvSpPr txBox="1">
            <a:spLocks noGrp="1"/>
          </p:cNvSpPr>
          <p:nvPr>
            <p:ph type="subTitle" idx="1"/>
          </p:nvPr>
        </p:nvSpPr>
        <p:spPr>
          <a:xfrm>
            <a:off x="1102900" y="4326333"/>
            <a:ext cx="2896800" cy="12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3" name="Google Shape;1183;p27"/>
          <p:cNvSpPr txBox="1">
            <a:spLocks noGrp="1"/>
          </p:cNvSpPr>
          <p:nvPr>
            <p:ph type="subTitle" idx="2"/>
          </p:nvPr>
        </p:nvSpPr>
        <p:spPr>
          <a:xfrm>
            <a:off x="1102900" y="3700933"/>
            <a:ext cx="2896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184" name="Google Shape;1184;p27"/>
          <p:cNvSpPr txBox="1">
            <a:spLocks noGrp="1"/>
          </p:cNvSpPr>
          <p:nvPr>
            <p:ph type="subTitle" idx="3"/>
          </p:nvPr>
        </p:nvSpPr>
        <p:spPr>
          <a:xfrm>
            <a:off x="8192500" y="4326341"/>
            <a:ext cx="2896400" cy="12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5" name="Google Shape;1185;p27"/>
          <p:cNvSpPr txBox="1">
            <a:spLocks noGrp="1"/>
          </p:cNvSpPr>
          <p:nvPr>
            <p:ph type="subTitle" idx="4"/>
          </p:nvPr>
        </p:nvSpPr>
        <p:spPr>
          <a:xfrm>
            <a:off x="8192500" y="3700933"/>
            <a:ext cx="28964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186" name="Google Shape;1186;p27"/>
          <p:cNvSpPr txBox="1">
            <a:spLocks noGrp="1"/>
          </p:cNvSpPr>
          <p:nvPr>
            <p:ph type="subTitle" idx="5"/>
          </p:nvPr>
        </p:nvSpPr>
        <p:spPr>
          <a:xfrm>
            <a:off x="4647800" y="4326339"/>
            <a:ext cx="2896400" cy="12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7" name="Google Shape;1187;p27"/>
          <p:cNvSpPr txBox="1">
            <a:spLocks noGrp="1"/>
          </p:cNvSpPr>
          <p:nvPr>
            <p:ph type="subTitle" idx="6"/>
          </p:nvPr>
        </p:nvSpPr>
        <p:spPr>
          <a:xfrm>
            <a:off x="4647800" y="3700933"/>
            <a:ext cx="28964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188" name="Google Shape;1188;p27"/>
          <p:cNvGrpSpPr/>
          <p:nvPr/>
        </p:nvGrpSpPr>
        <p:grpSpPr>
          <a:xfrm rot="10800000">
            <a:off x="10277215" y="-2669907"/>
            <a:ext cx="3436213" cy="3518092"/>
            <a:chOff x="-1115775" y="4467744"/>
            <a:chExt cx="2577160" cy="2638569"/>
          </a:xfrm>
        </p:grpSpPr>
        <p:sp>
          <p:nvSpPr>
            <p:cNvPr id="1189" name="Google Shape;1189;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190" name="Google Shape;1190;p27"/>
            <p:cNvGrpSpPr/>
            <p:nvPr/>
          </p:nvGrpSpPr>
          <p:grpSpPr>
            <a:xfrm rot="5400000" flipH="1">
              <a:off x="-1115103" y="4529824"/>
              <a:ext cx="2575817" cy="2577160"/>
              <a:chOff x="1550275" y="1493275"/>
              <a:chExt cx="1582100" cy="1582925"/>
            </a:xfrm>
          </p:grpSpPr>
          <p:sp>
            <p:nvSpPr>
              <p:cNvPr id="1191" name="Google Shape;1191;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2" name="Google Shape;1192;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3" name="Google Shape;1193;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4" name="Google Shape;1194;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5" name="Google Shape;1195;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6" name="Google Shape;1196;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7" name="Google Shape;1197;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8" name="Google Shape;1198;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199" name="Google Shape;1199;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0" name="Google Shape;1200;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1" name="Google Shape;1201;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2" name="Google Shape;1202;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3" name="Google Shape;1203;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4" name="Google Shape;1204;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205" name="Google Shape;1205;p27"/>
          <p:cNvGrpSpPr/>
          <p:nvPr/>
        </p:nvGrpSpPr>
        <p:grpSpPr>
          <a:xfrm>
            <a:off x="-1814652" y="5874493"/>
            <a:ext cx="3436213" cy="3518092"/>
            <a:chOff x="-1115775" y="4467744"/>
            <a:chExt cx="2577160" cy="2638569"/>
          </a:xfrm>
        </p:grpSpPr>
        <p:sp>
          <p:nvSpPr>
            <p:cNvPr id="1206" name="Google Shape;1206;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207" name="Google Shape;1207;p27"/>
            <p:cNvGrpSpPr/>
            <p:nvPr/>
          </p:nvGrpSpPr>
          <p:grpSpPr>
            <a:xfrm rot="5400000" flipH="1">
              <a:off x="-1115103" y="4529824"/>
              <a:ext cx="2575817" cy="2577160"/>
              <a:chOff x="1550275" y="1493275"/>
              <a:chExt cx="1582100" cy="1582925"/>
            </a:xfrm>
          </p:grpSpPr>
          <p:sp>
            <p:nvSpPr>
              <p:cNvPr id="1208" name="Google Shape;1208;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09" name="Google Shape;1209;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0" name="Google Shape;1210;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1" name="Google Shape;1211;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2" name="Google Shape;1212;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3" name="Google Shape;1213;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4" name="Google Shape;1214;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5" name="Google Shape;1215;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6" name="Google Shape;1216;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7" name="Google Shape;1217;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8" name="Google Shape;1218;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19" name="Google Shape;1219;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20" name="Google Shape;1220;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21" name="Google Shape;1221;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1541267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22"/>
        <p:cNvGrpSpPr/>
        <p:nvPr/>
      </p:nvGrpSpPr>
      <p:grpSpPr>
        <a:xfrm>
          <a:off x="0" y="0"/>
          <a:ext cx="0" cy="0"/>
          <a:chOff x="0" y="0"/>
          <a:chExt cx="0" cy="0"/>
        </a:xfrm>
      </p:grpSpPr>
      <p:sp>
        <p:nvSpPr>
          <p:cNvPr id="1223" name="Google Shape;1223;p28"/>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24" name="Google Shape;1224;p28"/>
          <p:cNvSpPr txBox="1">
            <a:spLocks noGrp="1"/>
          </p:cNvSpPr>
          <p:nvPr>
            <p:ph type="subTitle" idx="1"/>
          </p:nvPr>
        </p:nvSpPr>
        <p:spPr>
          <a:xfrm>
            <a:off x="950967" y="4620665"/>
            <a:ext cx="3016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5" name="Google Shape;1225;p28"/>
          <p:cNvSpPr txBox="1">
            <a:spLocks noGrp="1"/>
          </p:cNvSpPr>
          <p:nvPr>
            <p:ph type="subTitle" idx="2"/>
          </p:nvPr>
        </p:nvSpPr>
        <p:spPr>
          <a:xfrm>
            <a:off x="950967" y="3995251"/>
            <a:ext cx="3016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226" name="Google Shape;1226;p28"/>
          <p:cNvSpPr txBox="1">
            <a:spLocks noGrp="1"/>
          </p:cNvSpPr>
          <p:nvPr>
            <p:ph type="subTitle" idx="3"/>
          </p:nvPr>
        </p:nvSpPr>
        <p:spPr>
          <a:xfrm>
            <a:off x="8224233" y="4620665"/>
            <a:ext cx="3016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7" name="Google Shape;1227;p28"/>
          <p:cNvSpPr txBox="1">
            <a:spLocks noGrp="1"/>
          </p:cNvSpPr>
          <p:nvPr>
            <p:ph type="subTitle" idx="4"/>
          </p:nvPr>
        </p:nvSpPr>
        <p:spPr>
          <a:xfrm>
            <a:off x="8224233" y="3995251"/>
            <a:ext cx="3016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228" name="Google Shape;1228;p28"/>
          <p:cNvSpPr txBox="1">
            <a:spLocks noGrp="1"/>
          </p:cNvSpPr>
          <p:nvPr>
            <p:ph type="subTitle" idx="5"/>
          </p:nvPr>
        </p:nvSpPr>
        <p:spPr>
          <a:xfrm>
            <a:off x="4587600" y="4620665"/>
            <a:ext cx="3016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9" name="Google Shape;1229;p28"/>
          <p:cNvSpPr txBox="1">
            <a:spLocks noGrp="1"/>
          </p:cNvSpPr>
          <p:nvPr>
            <p:ph type="subTitle" idx="6"/>
          </p:nvPr>
        </p:nvSpPr>
        <p:spPr>
          <a:xfrm>
            <a:off x="4587600" y="3995251"/>
            <a:ext cx="3016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230" name="Google Shape;1230;p28"/>
          <p:cNvGrpSpPr/>
          <p:nvPr/>
        </p:nvGrpSpPr>
        <p:grpSpPr>
          <a:xfrm>
            <a:off x="-1244752" y="6088026"/>
            <a:ext cx="3436213" cy="3518092"/>
            <a:chOff x="-1115775" y="4467744"/>
            <a:chExt cx="2577160" cy="2638569"/>
          </a:xfrm>
        </p:grpSpPr>
        <p:sp>
          <p:nvSpPr>
            <p:cNvPr id="1231" name="Google Shape;1231;p28"/>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232" name="Google Shape;1232;p28"/>
            <p:cNvGrpSpPr/>
            <p:nvPr/>
          </p:nvGrpSpPr>
          <p:grpSpPr>
            <a:xfrm rot="5400000" flipH="1">
              <a:off x="-1115103" y="4529824"/>
              <a:ext cx="2575817" cy="2577160"/>
              <a:chOff x="1550275" y="1493275"/>
              <a:chExt cx="1582100" cy="1582925"/>
            </a:xfrm>
          </p:grpSpPr>
          <p:sp>
            <p:nvSpPr>
              <p:cNvPr id="1233" name="Google Shape;1233;p2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4" name="Google Shape;1234;p2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5" name="Google Shape;1235;p2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6" name="Google Shape;1236;p2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7" name="Google Shape;1237;p2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8" name="Google Shape;1238;p2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39" name="Google Shape;1239;p2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0" name="Google Shape;1240;p2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1" name="Google Shape;1241;p2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2" name="Google Shape;1242;p2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3" name="Google Shape;1243;p2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4" name="Google Shape;1244;p2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5" name="Google Shape;1245;p2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46" name="Google Shape;1246;p2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247" name="Google Shape;1247;p28"/>
          <p:cNvGrpSpPr/>
          <p:nvPr/>
        </p:nvGrpSpPr>
        <p:grpSpPr>
          <a:xfrm flipH="1">
            <a:off x="10000548" y="6088026"/>
            <a:ext cx="3436213" cy="3518092"/>
            <a:chOff x="-1115775" y="4467744"/>
            <a:chExt cx="2577160" cy="2638569"/>
          </a:xfrm>
        </p:grpSpPr>
        <p:sp>
          <p:nvSpPr>
            <p:cNvPr id="1248" name="Google Shape;1248;p28"/>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249" name="Google Shape;1249;p28"/>
            <p:cNvGrpSpPr/>
            <p:nvPr/>
          </p:nvGrpSpPr>
          <p:grpSpPr>
            <a:xfrm rot="5400000" flipH="1">
              <a:off x="-1115103" y="4529824"/>
              <a:ext cx="2575817" cy="2577160"/>
              <a:chOff x="1550275" y="1493275"/>
              <a:chExt cx="1582100" cy="1582925"/>
            </a:xfrm>
          </p:grpSpPr>
          <p:sp>
            <p:nvSpPr>
              <p:cNvPr id="1250" name="Google Shape;1250;p2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1" name="Google Shape;1251;p2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2" name="Google Shape;1252;p2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3" name="Google Shape;1253;p2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4" name="Google Shape;1254;p2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5" name="Google Shape;1255;p2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6" name="Google Shape;1256;p2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7" name="Google Shape;1257;p2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8" name="Google Shape;1258;p2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59" name="Google Shape;1259;p2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60" name="Google Shape;1260;p2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61" name="Google Shape;1261;p2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62" name="Google Shape;1262;p2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63" name="Google Shape;1263;p2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166307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64"/>
        <p:cNvGrpSpPr/>
        <p:nvPr/>
      </p:nvGrpSpPr>
      <p:grpSpPr>
        <a:xfrm>
          <a:off x="0" y="0"/>
          <a:ext cx="0" cy="0"/>
          <a:chOff x="0" y="0"/>
          <a:chExt cx="0" cy="0"/>
        </a:xfrm>
      </p:grpSpPr>
      <p:sp>
        <p:nvSpPr>
          <p:cNvPr id="1265" name="Google Shape;1265;p29"/>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66" name="Google Shape;1266;p29"/>
          <p:cNvSpPr txBox="1">
            <a:spLocks noGrp="1"/>
          </p:cNvSpPr>
          <p:nvPr>
            <p:ph type="subTitle" idx="1"/>
          </p:nvPr>
        </p:nvSpPr>
        <p:spPr>
          <a:xfrm>
            <a:off x="2597217" y="2603365"/>
            <a:ext cx="28748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7" name="Google Shape;1267;p29"/>
          <p:cNvSpPr txBox="1">
            <a:spLocks noGrp="1"/>
          </p:cNvSpPr>
          <p:nvPr>
            <p:ph type="subTitle" idx="2"/>
          </p:nvPr>
        </p:nvSpPr>
        <p:spPr>
          <a:xfrm>
            <a:off x="2597217" y="1970300"/>
            <a:ext cx="28748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268" name="Google Shape;1268;p29"/>
          <p:cNvSpPr txBox="1">
            <a:spLocks noGrp="1"/>
          </p:cNvSpPr>
          <p:nvPr>
            <p:ph type="subTitle" idx="3"/>
          </p:nvPr>
        </p:nvSpPr>
        <p:spPr>
          <a:xfrm>
            <a:off x="2597217" y="4745935"/>
            <a:ext cx="28748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9" name="Google Shape;1269;p29"/>
          <p:cNvSpPr txBox="1">
            <a:spLocks noGrp="1"/>
          </p:cNvSpPr>
          <p:nvPr>
            <p:ph type="subTitle" idx="4"/>
          </p:nvPr>
        </p:nvSpPr>
        <p:spPr>
          <a:xfrm>
            <a:off x="2597217" y="4112869"/>
            <a:ext cx="28748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270" name="Google Shape;1270;p29"/>
          <p:cNvSpPr txBox="1">
            <a:spLocks noGrp="1"/>
          </p:cNvSpPr>
          <p:nvPr>
            <p:ph type="subTitle" idx="5"/>
          </p:nvPr>
        </p:nvSpPr>
        <p:spPr>
          <a:xfrm>
            <a:off x="7938851" y="2603353"/>
            <a:ext cx="28772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1" name="Google Shape;1271;p29"/>
          <p:cNvSpPr txBox="1">
            <a:spLocks noGrp="1"/>
          </p:cNvSpPr>
          <p:nvPr>
            <p:ph type="subTitle" idx="6"/>
          </p:nvPr>
        </p:nvSpPr>
        <p:spPr>
          <a:xfrm>
            <a:off x="7938851" y="1970284"/>
            <a:ext cx="28772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272" name="Google Shape;1272;p29"/>
          <p:cNvSpPr txBox="1">
            <a:spLocks noGrp="1"/>
          </p:cNvSpPr>
          <p:nvPr>
            <p:ph type="subTitle" idx="7"/>
          </p:nvPr>
        </p:nvSpPr>
        <p:spPr>
          <a:xfrm>
            <a:off x="7938851" y="4745936"/>
            <a:ext cx="2877200" cy="11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3" name="Google Shape;1273;p29"/>
          <p:cNvSpPr txBox="1">
            <a:spLocks noGrp="1"/>
          </p:cNvSpPr>
          <p:nvPr>
            <p:ph type="subTitle" idx="8"/>
          </p:nvPr>
        </p:nvSpPr>
        <p:spPr>
          <a:xfrm>
            <a:off x="7938851" y="4112867"/>
            <a:ext cx="28772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274" name="Google Shape;1274;p29"/>
          <p:cNvGrpSpPr/>
          <p:nvPr/>
        </p:nvGrpSpPr>
        <p:grpSpPr>
          <a:xfrm rot="-5400000" flipH="1">
            <a:off x="10386929" y="-2564383"/>
            <a:ext cx="3659033" cy="3637017"/>
            <a:chOff x="5985575" y="4420825"/>
            <a:chExt cx="2744275" cy="2727763"/>
          </a:xfrm>
        </p:grpSpPr>
        <p:sp>
          <p:nvSpPr>
            <p:cNvPr id="1275" name="Google Shape;1275;p2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276" name="Google Shape;1276;p29"/>
            <p:cNvGrpSpPr/>
            <p:nvPr/>
          </p:nvGrpSpPr>
          <p:grpSpPr>
            <a:xfrm rot="5400000" flipH="1">
              <a:off x="5986247" y="4572099"/>
              <a:ext cx="2575817" cy="2577160"/>
              <a:chOff x="1550275" y="1493275"/>
              <a:chExt cx="1582100" cy="1582925"/>
            </a:xfrm>
          </p:grpSpPr>
          <p:sp>
            <p:nvSpPr>
              <p:cNvPr id="1277" name="Google Shape;1277;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78" name="Google Shape;1278;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79" name="Google Shape;1279;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0" name="Google Shape;1280;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1" name="Google Shape;1281;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2" name="Google Shape;1282;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3" name="Google Shape;1283;p2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4" name="Google Shape;1284;p2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5" name="Google Shape;1285;p2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6" name="Google Shape;1286;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7" name="Google Shape;1287;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8" name="Google Shape;1288;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89" name="Google Shape;1289;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0" name="Google Shape;1290;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291" name="Google Shape;1291;p29"/>
          <p:cNvGrpSpPr/>
          <p:nvPr/>
        </p:nvGrpSpPr>
        <p:grpSpPr>
          <a:xfrm>
            <a:off x="-1079219" y="6171493"/>
            <a:ext cx="3436213" cy="3518092"/>
            <a:chOff x="-1115775" y="4467744"/>
            <a:chExt cx="2577160" cy="2638569"/>
          </a:xfrm>
        </p:grpSpPr>
        <p:sp>
          <p:nvSpPr>
            <p:cNvPr id="1292" name="Google Shape;1292;p29"/>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293" name="Google Shape;1293;p29"/>
            <p:cNvGrpSpPr/>
            <p:nvPr/>
          </p:nvGrpSpPr>
          <p:grpSpPr>
            <a:xfrm rot="5400000" flipH="1">
              <a:off x="-1115103" y="4529824"/>
              <a:ext cx="2575817" cy="2577160"/>
              <a:chOff x="1550275" y="1493275"/>
              <a:chExt cx="1582100" cy="1582925"/>
            </a:xfrm>
          </p:grpSpPr>
          <p:sp>
            <p:nvSpPr>
              <p:cNvPr id="1294" name="Google Shape;1294;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5" name="Google Shape;1295;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6" name="Google Shape;1296;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7" name="Google Shape;1297;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8" name="Google Shape;1298;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299" name="Google Shape;1299;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0" name="Google Shape;1300;p2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1" name="Google Shape;1301;p2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2" name="Google Shape;1302;p2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3" name="Google Shape;1303;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4" name="Google Shape;1304;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5" name="Google Shape;1305;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6" name="Google Shape;1306;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07" name="Google Shape;1307;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083810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1308"/>
        <p:cNvGrpSpPr/>
        <p:nvPr/>
      </p:nvGrpSpPr>
      <p:grpSpPr>
        <a:xfrm>
          <a:off x="0" y="0"/>
          <a:ext cx="0" cy="0"/>
          <a:chOff x="0" y="0"/>
          <a:chExt cx="0" cy="0"/>
        </a:xfrm>
      </p:grpSpPr>
      <p:sp>
        <p:nvSpPr>
          <p:cNvPr id="1309" name="Google Shape;1309;p30"/>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10" name="Google Shape;1310;p30"/>
          <p:cNvSpPr txBox="1">
            <a:spLocks noGrp="1"/>
          </p:cNvSpPr>
          <p:nvPr>
            <p:ph type="subTitle" idx="1"/>
          </p:nvPr>
        </p:nvSpPr>
        <p:spPr>
          <a:xfrm>
            <a:off x="1065767" y="4745935"/>
            <a:ext cx="29708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1" name="Google Shape;1311;p30"/>
          <p:cNvSpPr txBox="1">
            <a:spLocks noGrp="1"/>
          </p:cNvSpPr>
          <p:nvPr>
            <p:ph type="subTitle" idx="2"/>
          </p:nvPr>
        </p:nvSpPr>
        <p:spPr>
          <a:xfrm>
            <a:off x="1065767" y="4112867"/>
            <a:ext cx="2970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12" name="Google Shape;1312;p30"/>
          <p:cNvSpPr txBox="1">
            <a:spLocks noGrp="1"/>
          </p:cNvSpPr>
          <p:nvPr>
            <p:ph type="subTitle" idx="3"/>
          </p:nvPr>
        </p:nvSpPr>
        <p:spPr>
          <a:xfrm>
            <a:off x="8155433" y="4745933"/>
            <a:ext cx="29708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3" name="Google Shape;1313;p30"/>
          <p:cNvSpPr txBox="1">
            <a:spLocks noGrp="1"/>
          </p:cNvSpPr>
          <p:nvPr>
            <p:ph type="subTitle" idx="4"/>
          </p:nvPr>
        </p:nvSpPr>
        <p:spPr>
          <a:xfrm>
            <a:off x="8155433" y="4112867"/>
            <a:ext cx="2970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14" name="Google Shape;1314;p30"/>
          <p:cNvSpPr txBox="1">
            <a:spLocks noGrp="1"/>
          </p:cNvSpPr>
          <p:nvPr>
            <p:ph type="subTitle" idx="5"/>
          </p:nvPr>
        </p:nvSpPr>
        <p:spPr>
          <a:xfrm>
            <a:off x="4610600" y="4745935"/>
            <a:ext cx="29708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5" name="Google Shape;1315;p30"/>
          <p:cNvSpPr txBox="1">
            <a:spLocks noGrp="1"/>
          </p:cNvSpPr>
          <p:nvPr>
            <p:ph type="subTitle" idx="6"/>
          </p:nvPr>
        </p:nvSpPr>
        <p:spPr>
          <a:xfrm>
            <a:off x="4610600" y="4112867"/>
            <a:ext cx="2970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16" name="Google Shape;1316;p30"/>
          <p:cNvSpPr txBox="1">
            <a:spLocks noGrp="1"/>
          </p:cNvSpPr>
          <p:nvPr>
            <p:ph type="subTitle" idx="7"/>
          </p:nvPr>
        </p:nvSpPr>
        <p:spPr>
          <a:xfrm>
            <a:off x="2838100" y="2603367"/>
            <a:ext cx="29708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7" name="Google Shape;1317;p30"/>
          <p:cNvSpPr txBox="1">
            <a:spLocks noGrp="1"/>
          </p:cNvSpPr>
          <p:nvPr>
            <p:ph type="subTitle" idx="8"/>
          </p:nvPr>
        </p:nvSpPr>
        <p:spPr>
          <a:xfrm>
            <a:off x="2838100" y="1970300"/>
            <a:ext cx="2970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18" name="Google Shape;1318;p30"/>
          <p:cNvSpPr txBox="1">
            <a:spLocks noGrp="1"/>
          </p:cNvSpPr>
          <p:nvPr>
            <p:ph type="subTitle" idx="9"/>
          </p:nvPr>
        </p:nvSpPr>
        <p:spPr>
          <a:xfrm>
            <a:off x="6383025" y="2603367"/>
            <a:ext cx="29708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9" name="Google Shape;1319;p30"/>
          <p:cNvSpPr txBox="1">
            <a:spLocks noGrp="1"/>
          </p:cNvSpPr>
          <p:nvPr>
            <p:ph type="subTitle" idx="13"/>
          </p:nvPr>
        </p:nvSpPr>
        <p:spPr>
          <a:xfrm>
            <a:off x="6383017" y="1970300"/>
            <a:ext cx="2970800" cy="73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320" name="Google Shape;1320;p30"/>
          <p:cNvGrpSpPr/>
          <p:nvPr/>
        </p:nvGrpSpPr>
        <p:grpSpPr>
          <a:xfrm flipH="1">
            <a:off x="10367126" y="5972994"/>
            <a:ext cx="3659033" cy="3637017"/>
            <a:chOff x="5985575" y="4420825"/>
            <a:chExt cx="2744275" cy="2727763"/>
          </a:xfrm>
        </p:grpSpPr>
        <p:sp>
          <p:nvSpPr>
            <p:cNvPr id="1321" name="Google Shape;1321;p30"/>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322" name="Google Shape;1322;p30"/>
            <p:cNvGrpSpPr/>
            <p:nvPr/>
          </p:nvGrpSpPr>
          <p:grpSpPr>
            <a:xfrm rot="5400000" flipH="1">
              <a:off x="5986247" y="4572099"/>
              <a:ext cx="2575817" cy="2577160"/>
              <a:chOff x="1550275" y="1493275"/>
              <a:chExt cx="1582100" cy="1582925"/>
            </a:xfrm>
          </p:grpSpPr>
          <p:sp>
            <p:nvSpPr>
              <p:cNvPr id="1323" name="Google Shape;1323;p3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4" name="Google Shape;1324;p3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5" name="Google Shape;1325;p3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6" name="Google Shape;1326;p3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7" name="Google Shape;1327;p3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8" name="Google Shape;1328;p3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29" name="Google Shape;1329;p30"/>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0" name="Google Shape;1330;p30"/>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1" name="Google Shape;1331;p30"/>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2" name="Google Shape;1332;p3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3" name="Google Shape;1333;p3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4" name="Google Shape;1334;p3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5" name="Google Shape;1335;p3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36" name="Google Shape;1336;p3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337" name="Google Shape;1337;p30"/>
          <p:cNvGrpSpPr/>
          <p:nvPr/>
        </p:nvGrpSpPr>
        <p:grpSpPr>
          <a:xfrm rot="10800000" flipH="1">
            <a:off x="-2028074" y="-2536039"/>
            <a:ext cx="3659033" cy="3637017"/>
            <a:chOff x="5985575" y="4420825"/>
            <a:chExt cx="2744275" cy="2727763"/>
          </a:xfrm>
        </p:grpSpPr>
        <p:sp>
          <p:nvSpPr>
            <p:cNvPr id="1338" name="Google Shape;1338;p30"/>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339" name="Google Shape;1339;p30"/>
            <p:cNvGrpSpPr/>
            <p:nvPr/>
          </p:nvGrpSpPr>
          <p:grpSpPr>
            <a:xfrm rot="5400000" flipH="1">
              <a:off x="5986247" y="4572099"/>
              <a:ext cx="2575817" cy="2577160"/>
              <a:chOff x="1550275" y="1493275"/>
              <a:chExt cx="1582100" cy="1582925"/>
            </a:xfrm>
          </p:grpSpPr>
          <p:sp>
            <p:nvSpPr>
              <p:cNvPr id="1340" name="Google Shape;1340;p3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1" name="Google Shape;1341;p3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2" name="Google Shape;1342;p3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3" name="Google Shape;1343;p3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4" name="Google Shape;1344;p3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5" name="Google Shape;1345;p3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6" name="Google Shape;1346;p30"/>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7" name="Google Shape;1347;p30"/>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8" name="Google Shape;1348;p30"/>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49" name="Google Shape;1349;p3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0" name="Google Shape;1350;p3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1" name="Google Shape;1351;p3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2" name="Google Shape;1352;p3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3" name="Google Shape;1353;p3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354" name="Google Shape;1354;p30"/>
          <p:cNvGrpSpPr/>
          <p:nvPr/>
        </p:nvGrpSpPr>
        <p:grpSpPr>
          <a:xfrm>
            <a:off x="-1805252" y="5874509"/>
            <a:ext cx="3436213" cy="3518092"/>
            <a:chOff x="-1115775" y="4467744"/>
            <a:chExt cx="2577160" cy="2638569"/>
          </a:xfrm>
        </p:grpSpPr>
        <p:sp>
          <p:nvSpPr>
            <p:cNvPr id="1355" name="Google Shape;1355;p30"/>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356" name="Google Shape;1356;p30"/>
            <p:cNvGrpSpPr/>
            <p:nvPr/>
          </p:nvGrpSpPr>
          <p:grpSpPr>
            <a:xfrm rot="5400000" flipH="1">
              <a:off x="-1115103" y="4529824"/>
              <a:ext cx="2575817" cy="2577160"/>
              <a:chOff x="1550275" y="1493275"/>
              <a:chExt cx="1582100" cy="1582925"/>
            </a:xfrm>
          </p:grpSpPr>
          <p:sp>
            <p:nvSpPr>
              <p:cNvPr id="1357" name="Google Shape;1357;p3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8" name="Google Shape;1358;p3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59" name="Google Shape;1359;p3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0" name="Google Shape;1360;p3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1" name="Google Shape;1361;p3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2" name="Google Shape;1362;p3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3" name="Google Shape;1363;p30"/>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4" name="Google Shape;1364;p30"/>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5" name="Google Shape;1365;p30"/>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6" name="Google Shape;1366;p3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7" name="Google Shape;1367;p3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8" name="Google Shape;1368;p3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69" name="Google Shape;1369;p3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0" name="Google Shape;1370;p3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371" name="Google Shape;1371;p30"/>
          <p:cNvGrpSpPr/>
          <p:nvPr/>
        </p:nvGrpSpPr>
        <p:grpSpPr>
          <a:xfrm rot="10800000">
            <a:off x="10277215" y="-2669891"/>
            <a:ext cx="3436213" cy="3518092"/>
            <a:chOff x="-1115775" y="4467744"/>
            <a:chExt cx="2577160" cy="2638569"/>
          </a:xfrm>
        </p:grpSpPr>
        <p:sp>
          <p:nvSpPr>
            <p:cNvPr id="1372" name="Google Shape;1372;p30"/>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373" name="Google Shape;1373;p30"/>
            <p:cNvGrpSpPr/>
            <p:nvPr/>
          </p:nvGrpSpPr>
          <p:grpSpPr>
            <a:xfrm rot="5400000" flipH="1">
              <a:off x="-1115103" y="4529824"/>
              <a:ext cx="2575817" cy="2577160"/>
              <a:chOff x="1550275" y="1493275"/>
              <a:chExt cx="1582100" cy="1582925"/>
            </a:xfrm>
          </p:grpSpPr>
          <p:sp>
            <p:nvSpPr>
              <p:cNvPr id="1374" name="Google Shape;1374;p3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5" name="Google Shape;1375;p3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6" name="Google Shape;1376;p3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7" name="Google Shape;1377;p3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8" name="Google Shape;1378;p3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79" name="Google Shape;1379;p3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0" name="Google Shape;1380;p30"/>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1" name="Google Shape;1381;p30"/>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2" name="Google Shape;1382;p30"/>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3" name="Google Shape;1383;p3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4" name="Google Shape;1384;p3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5" name="Google Shape;1385;p3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6" name="Google Shape;1386;p3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387" name="Google Shape;1387;p3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294921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88"/>
        <p:cNvGrpSpPr/>
        <p:nvPr/>
      </p:nvGrpSpPr>
      <p:grpSpPr>
        <a:xfrm>
          <a:off x="0" y="0"/>
          <a:ext cx="0" cy="0"/>
          <a:chOff x="0" y="0"/>
          <a:chExt cx="0" cy="0"/>
        </a:xfrm>
      </p:grpSpPr>
      <p:sp>
        <p:nvSpPr>
          <p:cNvPr id="1389" name="Google Shape;1389;p31"/>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390" name="Google Shape;1390;p31"/>
          <p:cNvSpPr txBox="1">
            <a:spLocks noGrp="1"/>
          </p:cNvSpPr>
          <p:nvPr>
            <p:ph type="subTitle" idx="1"/>
          </p:nvPr>
        </p:nvSpPr>
        <p:spPr>
          <a:xfrm>
            <a:off x="2218300" y="2271300"/>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91" name="Google Shape;1391;p31"/>
          <p:cNvSpPr txBox="1">
            <a:spLocks noGrp="1"/>
          </p:cNvSpPr>
          <p:nvPr>
            <p:ph type="subTitle" idx="2"/>
          </p:nvPr>
        </p:nvSpPr>
        <p:spPr>
          <a:xfrm>
            <a:off x="2218300" y="1673300"/>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92" name="Google Shape;1392;p31"/>
          <p:cNvSpPr txBox="1">
            <a:spLocks noGrp="1"/>
          </p:cNvSpPr>
          <p:nvPr>
            <p:ph type="subTitle" idx="3"/>
          </p:nvPr>
        </p:nvSpPr>
        <p:spPr>
          <a:xfrm>
            <a:off x="2218300" y="5323967"/>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93" name="Google Shape;1393;p31"/>
          <p:cNvSpPr txBox="1">
            <a:spLocks noGrp="1"/>
          </p:cNvSpPr>
          <p:nvPr>
            <p:ph type="subTitle" idx="4"/>
          </p:nvPr>
        </p:nvSpPr>
        <p:spPr>
          <a:xfrm>
            <a:off x="2218300" y="4725967"/>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94" name="Google Shape;1394;p31"/>
          <p:cNvSpPr txBox="1">
            <a:spLocks noGrp="1"/>
          </p:cNvSpPr>
          <p:nvPr>
            <p:ph type="subTitle" idx="5"/>
          </p:nvPr>
        </p:nvSpPr>
        <p:spPr>
          <a:xfrm>
            <a:off x="2218300" y="3797633"/>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95" name="Google Shape;1395;p31"/>
          <p:cNvSpPr txBox="1">
            <a:spLocks noGrp="1"/>
          </p:cNvSpPr>
          <p:nvPr>
            <p:ph type="subTitle" idx="6"/>
          </p:nvPr>
        </p:nvSpPr>
        <p:spPr>
          <a:xfrm>
            <a:off x="2218300" y="3199633"/>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96" name="Google Shape;1396;p31"/>
          <p:cNvSpPr txBox="1">
            <a:spLocks noGrp="1"/>
          </p:cNvSpPr>
          <p:nvPr>
            <p:ph type="subTitle" idx="7"/>
          </p:nvPr>
        </p:nvSpPr>
        <p:spPr>
          <a:xfrm>
            <a:off x="7782567" y="2271300"/>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97" name="Google Shape;1397;p31"/>
          <p:cNvSpPr txBox="1">
            <a:spLocks noGrp="1"/>
          </p:cNvSpPr>
          <p:nvPr>
            <p:ph type="subTitle" idx="8"/>
          </p:nvPr>
        </p:nvSpPr>
        <p:spPr>
          <a:xfrm>
            <a:off x="7782567" y="1673300"/>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398" name="Google Shape;1398;p31"/>
          <p:cNvSpPr txBox="1">
            <a:spLocks noGrp="1"/>
          </p:cNvSpPr>
          <p:nvPr>
            <p:ph type="subTitle" idx="9"/>
          </p:nvPr>
        </p:nvSpPr>
        <p:spPr>
          <a:xfrm>
            <a:off x="7782567" y="5323967"/>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399" name="Google Shape;1399;p31"/>
          <p:cNvSpPr txBox="1">
            <a:spLocks noGrp="1"/>
          </p:cNvSpPr>
          <p:nvPr>
            <p:ph type="subTitle" idx="13"/>
          </p:nvPr>
        </p:nvSpPr>
        <p:spPr>
          <a:xfrm>
            <a:off x="7782567" y="4725967"/>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400" name="Google Shape;1400;p31"/>
          <p:cNvSpPr txBox="1">
            <a:spLocks noGrp="1"/>
          </p:cNvSpPr>
          <p:nvPr>
            <p:ph type="subTitle" idx="14"/>
          </p:nvPr>
        </p:nvSpPr>
        <p:spPr>
          <a:xfrm>
            <a:off x="7782567" y="3797633"/>
            <a:ext cx="3381600" cy="8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01" name="Google Shape;1401;p31"/>
          <p:cNvSpPr txBox="1">
            <a:spLocks noGrp="1"/>
          </p:cNvSpPr>
          <p:nvPr>
            <p:ph type="subTitle" idx="15"/>
          </p:nvPr>
        </p:nvSpPr>
        <p:spPr>
          <a:xfrm>
            <a:off x="7782567" y="3199633"/>
            <a:ext cx="3381600" cy="73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402" name="Google Shape;1402;p31"/>
          <p:cNvGrpSpPr/>
          <p:nvPr/>
        </p:nvGrpSpPr>
        <p:grpSpPr>
          <a:xfrm rot="-5400000" flipH="1">
            <a:off x="10248020" y="-2762273"/>
            <a:ext cx="3659033" cy="3637017"/>
            <a:chOff x="5985575" y="4420825"/>
            <a:chExt cx="2744275" cy="2727763"/>
          </a:xfrm>
        </p:grpSpPr>
        <p:sp>
          <p:nvSpPr>
            <p:cNvPr id="1403" name="Google Shape;1403;p31"/>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04" name="Google Shape;1404;p31"/>
            <p:cNvGrpSpPr/>
            <p:nvPr/>
          </p:nvGrpSpPr>
          <p:grpSpPr>
            <a:xfrm rot="5400000" flipH="1">
              <a:off x="5986247" y="4572099"/>
              <a:ext cx="2575817" cy="2577160"/>
              <a:chOff x="1550275" y="1493275"/>
              <a:chExt cx="1582100" cy="1582925"/>
            </a:xfrm>
          </p:grpSpPr>
          <p:sp>
            <p:nvSpPr>
              <p:cNvPr id="1405" name="Google Shape;1405;p3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06" name="Google Shape;1406;p3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07" name="Google Shape;1407;p3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08" name="Google Shape;1408;p3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09" name="Google Shape;1409;p3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0" name="Google Shape;1410;p3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1" name="Google Shape;1411;p31"/>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2" name="Google Shape;1412;p31"/>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3" name="Google Shape;1413;p31"/>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4" name="Google Shape;1414;p3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5" name="Google Shape;1415;p3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6" name="Google Shape;1416;p3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7" name="Google Shape;1417;p3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18" name="Google Shape;1418;p3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419" name="Google Shape;1419;p31"/>
          <p:cNvGrpSpPr/>
          <p:nvPr/>
        </p:nvGrpSpPr>
        <p:grpSpPr>
          <a:xfrm rot="10800000" flipH="1">
            <a:off x="-1708752" y="-2702791"/>
            <a:ext cx="3436213" cy="3518092"/>
            <a:chOff x="-1115775" y="4467744"/>
            <a:chExt cx="2577160" cy="2638569"/>
          </a:xfrm>
        </p:grpSpPr>
        <p:sp>
          <p:nvSpPr>
            <p:cNvPr id="1420" name="Google Shape;1420;p3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21" name="Google Shape;1421;p31"/>
            <p:cNvGrpSpPr/>
            <p:nvPr/>
          </p:nvGrpSpPr>
          <p:grpSpPr>
            <a:xfrm rot="5400000" flipH="1">
              <a:off x="-1115103" y="4529824"/>
              <a:ext cx="2575817" cy="2577160"/>
              <a:chOff x="1550275" y="1493275"/>
              <a:chExt cx="1582100" cy="1582925"/>
            </a:xfrm>
          </p:grpSpPr>
          <p:sp>
            <p:nvSpPr>
              <p:cNvPr id="1422" name="Google Shape;1422;p3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3" name="Google Shape;1423;p3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4" name="Google Shape;1424;p3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5" name="Google Shape;1425;p3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6" name="Google Shape;1426;p3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7" name="Google Shape;1427;p3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8" name="Google Shape;1428;p3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29" name="Google Shape;1429;p3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0" name="Google Shape;1430;p3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1" name="Google Shape;1431;p3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2" name="Google Shape;1432;p3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3" name="Google Shape;1433;p3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4" name="Google Shape;1434;p3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35" name="Google Shape;1435;p3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67183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38" name="Google Shape;138;p5"/>
          <p:cNvSpPr txBox="1">
            <a:spLocks noGrp="1"/>
          </p:cNvSpPr>
          <p:nvPr>
            <p:ph type="subTitle" idx="1"/>
          </p:nvPr>
        </p:nvSpPr>
        <p:spPr>
          <a:xfrm>
            <a:off x="1798500" y="4326337"/>
            <a:ext cx="3475600" cy="10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5"/>
          <p:cNvSpPr txBox="1">
            <a:spLocks noGrp="1"/>
          </p:cNvSpPr>
          <p:nvPr>
            <p:ph type="subTitle" idx="2"/>
          </p:nvPr>
        </p:nvSpPr>
        <p:spPr>
          <a:xfrm>
            <a:off x="1798500" y="3750133"/>
            <a:ext cx="3475600" cy="6896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sp>
        <p:nvSpPr>
          <p:cNvPr id="140" name="Google Shape;140;p5"/>
          <p:cNvSpPr txBox="1">
            <a:spLocks noGrp="1"/>
          </p:cNvSpPr>
          <p:nvPr>
            <p:ph type="subTitle" idx="3"/>
          </p:nvPr>
        </p:nvSpPr>
        <p:spPr>
          <a:xfrm>
            <a:off x="6917900" y="4326337"/>
            <a:ext cx="3475600" cy="103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5"/>
          <p:cNvSpPr txBox="1">
            <a:spLocks noGrp="1"/>
          </p:cNvSpPr>
          <p:nvPr>
            <p:ph type="subTitle" idx="4"/>
          </p:nvPr>
        </p:nvSpPr>
        <p:spPr>
          <a:xfrm>
            <a:off x="6917900" y="3750133"/>
            <a:ext cx="3475600" cy="6896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933">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3200">
                <a:latin typeface="Manrope SemiBold"/>
                <a:ea typeface="Manrope SemiBold"/>
                <a:cs typeface="Manrope SemiBold"/>
                <a:sym typeface="Manrope SemiBold"/>
              </a:defRPr>
            </a:lvl9pPr>
          </a:lstStyle>
          <a:p>
            <a:endParaRPr/>
          </a:p>
        </p:txBody>
      </p:sp>
      <p:grpSp>
        <p:nvGrpSpPr>
          <p:cNvPr id="142" name="Google Shape;142;p5"/>
          <p:cNvGrpSpPr/>
          <p:nvPr/>
        </p:nvGrpSpPr>
        <p:grpSpPr>
          <a:xfrm>
            <a:off x="-2067403" y="5780671"/>
            <a:ext cx="3667491" cy="3655888"/>
            <a:chOff x="2724182" y="-1866850"/>
            <a:chExt cx="2750618" cy="2741916"/>
          </a:xfrm>
        </p:grpSpPr>
        <p:sp>
          <p:nvSpPr>
            <p:cNvPr id="143" name="Google Shape;143;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4" name="Google Shape;144;p5"/>
            <p:cNvGrpSpPr/>
            <p:nvPr/>
          </p:nvGrpSpPr>
          <p:grpSpPr>
            <a:xfrm rot="-5400000" flipH="1">
              <a:off x="2724854" y="-1701422"/>
              <a:ext cx="2575817" cy="2577160"/>
              <a:chOff x="1550275" y="1493275"/>
              <a:chExt cx="1582100" cy="1582925"/>
            </a:xfrm>
          </p:grpSpPr>
          <p:sp>
            <p:nvSpPr>
              <p:cNvPr id="145" name="Google Shape;145;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 name="Google Shape;146;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 name="Google Shape;147;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 name="Google Shape;148;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 name="Google Shape;149;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 name="Google Shape;150;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 name="Google Shape;151;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 name="Google Shape;152;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 name="Google Shape;153;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 name="Google Shape;154;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 name="Google Shape;155;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 name="Google Shape;156;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 name="Google Shape;157;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 name="Google Shape;158;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9" name="Google Shape;159;p5"/>
          <p:cNvGrpSpPr/>
          <p:nvPr/>
        </p:nvGrpSpPr>
        <p:grpSpPr>
          <a:xfrm rot="-5400000">
            <a:off x="-2180903" y="-2851912"/>
            <a:ext cx="3667491" cy="3655888"/>
            <a:chOff x="2724182" y="-1866850"/>
            <a:chExt cx="2750618" cy="2741916"/>
          </a:xfrm>
        </p:grpSpPr>
        <p:sp>
          <p:nvSpPr>
            <p:cNvPr id="160" name="Google Shape;160;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61" name="Google Shape;161;p5"/>
            <p:cNvGrpSpPr/>
            <p:nvPr/>
          </p:nvGrpSpPr>
          <p:grpSpPr>
            <a:xfrm rot="-5400000" flipH="1">
              <a:off x="2724854" y="-1701422"/>
              <a:ext cx="2575817" cy="2577160"/>
              <a:chOff x="1550275" y="1493275"/>
              <a:chExt cx="1582100" cy="1582925"/>
            </a:xfrm>
          </p:grpSpPr>
          <p:sp>
            <p:nvSpPr>
              <p:cNvPr id="162" name="Google Shape;162;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3" name="Google Shape;163;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4" name="Google Shape;164;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5" name="Google Shape;165;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6" name="Google Shape;166;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7" name="Google Shape;167;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8" name="Google Shape;168;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9" name="Google Shape;169;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0" name="Google Shape;170;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1" name="Google Shape;171;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2" name="Google Shape;172;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3" name="Google Shape;173;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4" name="Google Shape;174;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75" name="Google Shape;175;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76" name="Google Shape;176;p5"/>
          <p:cNvGrpSpPr/>
          <p:nvPr/>
        </p:nvGrpSpPr>
        <p:grpSpPr>
          <a:xfrm flipH="1">
            <a:off x="10033500" y="5955974"/>
            <a:ext cx="3436213" cy="3518092"/>
            <a:chOff x="-1115775" y="4467744"/>
            <a:chExt cx="2577160" cy="2638569"/>
          </a:xfrm>
        </p:grpSpPr>
        <p:sp>
          <p:nvSpPr>
            <p:cNvPr id="177" name="Google Shape;177;p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78" name="Google Shape;178;p5"/>
            <p:cNvGrpSpPr/>
            <p:nvPr/>
          </p:nvGrpSpPr>
          <p:grpSpPr>
            <a:xfrm rot="5400000" flipH="1">
              <a:off x="-1115103" y="4529824"/>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5" name="Google Shape;18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6" name="Google Shape;18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7" name="Google Shape;18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943288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36"/>
        <p:cNvGrpSpPr/>
        <p:nvPr/>
      </p:nvGrpSpPr>
      <p:grpSpPr>
        <a:xfrm>
          <a:off x="0" y="0"/>
          <a:ext cx="0" cy="0"/>
          <a:chOff x="0" y="0"/>
          <a:chExt cx="0" cy="0"/>
        </a:xfrm>
      </p:grpSpPr>
      <p:sp>
        <p:nvSpPr>
          <p:cNvPr id="1437" name="Google Shape;1437;p32"/>
          <p:cNvSpPr txBox="1">
            <a:spLocks noGrp="1"/>
          </p:cNvSpPr>
          <p:nvPr>
            <p:ph type="title"/>
          </p:nvPr>
        </p:nvSpPr>
        <p:spPr>
          <a:xfrm>
            <a:off x="5665017" y="756067"/>
            <a:ext cx="5086800" cy="14776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80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endParaRPr/>
          </a:p>
        </p:txBody>
      </p:sp>
      <p:sp>
        <p:nvSpPr>
          <p:cNvPr id="1438" name="Google Shape;1438;p32"/>
          <p:cNvSpPr txBox="1">
            <a:spLocks noGrp="1"/>
          </p:cNvSpPr>
          <p:nvPr>
            <p:ph type="subTitle" idx="1"/>
          </p:nvPr>
        </p:nvSpPr>
        <p:spPr>
          <a:xfrm>
            <a:off x="5665033" y="3436468"/>
            <a:ext cx="5086800" cy="10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50"/>
              <a:buNone/>
              <a:defRPr sz="2200" b="1"/>
            </a:lvl1pPr>
            <a:lvl2pPr lvl="1" algn="ctr" rtl="0">
              <a:lnSpc>
                <a:spcPct val="100000"/>
              </a:lnSpc>
              <a:spcBef>
                <a:spcPts val="0"/>
              </a:spcBef>
              <a:spcAft>
                <a:spcPts val="0"/>
              </a:spcAft>
              <a:buSzPts val="1650"/>
              <a:buNone/>
              <a:defRPr sz="2200" b="1"/>
            </a:lvl2pPr>
            <a:lvl3pPr lvl="2" algn="ctr" rtl="0">
              <a:lnSpc>
                <a:spcPct val="100000"/>
              </a:lnSpc>
              <a:spcBef>
                <a:spcPts val="0"/>
              </a:spcBef>
              <a:spcAft>
                <a:spcPts val="0"/>
              </a:spcAft>
              <a:buSzPts val="1650"/>
              <a:buNone/>
              <a:defRPr sz="2200" b="1"/>
            </a:lvl3pPr>
            <a:lvl4pPr lvl="3" algn="ctr" rtl="0">
              <a:lnSpc>
                <a:spcPct val="100000"/>
              </a:lnSpc>
              <a:spcBef>
                <a:spcPts val="0"/>
              </a:spcBef>
              <a:spcAft>
                <a:spcPts val="0"/>
              </a:spcAft>
              <a:buSzPts val="1650"/>
              <a:buNone/>
              <a:defRPr sz="2200" b="1"/>
            </a:lvl4pPr>
            <a:lvl5pPr lvl="4" algn="ctr" rtl="0">
              <a:lnSpc>
                <a:spcPct val="100000"/>
              </a:lnSpc>
              <a:spcBef>
                <a:spcPts val="0"/>
              </a:spcBef>
              <a:spcAft>
                <a:spcPts val="0"/>
              </a:spcAft>
              <a:buSzPts val="1650"/>
              <a:buNone/>
              <a:defRPr sz="2200" b="1"/>
            </a:lvl5pPr>
            <a:lvl6pPr lvl="5" algn="ctr" rtl="0">
              <a:lnSpc>
                <a:spcPct val="100000"/>
              </a:lnSpc>
              <a:spcBef>
                <a:spcPts val="0"/>
              </a:spcBef>
              <a:spcAft>
                <a:spcPts val="0"/>
              </a:spcAft>
              <a:buSzPts val="1650"/>
              <a:buNone/>
              <a:defRPr sz="2200" b="1"/>
            </a:lvl6pPr>
            <a:lvl7pPr lvl="6" algn="ctr" rtl="0">
              <a:lnSpc>
                <a:spcPct val="100000"/>
              </a:lnSpc>
              <a:spcBef>
                <a:spcPts val="0"/>
              </a:spcBef>
              <a:spcAft>
                <a:spcPts val="0"/>
              </a:spcAft>
              <a:buSzPts val="1650"/>
              <a:buNone/>
              <a:defRPr sz="2200" b="1"/>
            </a:lvl7pPr>
            <a:lvl8pPr lvl="7" algn="ctr" rtl="0">
              <a:lnSpc>
                <a:spcPct val="100000"/>
              </a:lnSpc>
              <a:spcBef>
                <a:spcPts val="0"/>
              </a:spcBef>
              <a:spcAft>
                <a:spcPts val="0"/>
              </a:spcAft>
              <a:buSzPts val="1650"/>
              <a:buNone/>
              <a:defRPr sz="2200" b="1"/>
            </a:lvl8pPr>
            <a:lvl9pPr lvl="8" algn="ctr" rtl="0">
              <a:lnSpc>
                <a:spcPct val="100000"/>
              </a:lnSpc>
              <a:spcBef>
                <a:spcPts val="0"/>
              </a:spcBef>
              <a:spcAft>
                <a:spcPts val="0"/>
              </a:spcAft>
              <a:buSzPts val="1650"/>
              <a:buNone/>
              <a:defRPr sz="2200" b="1"/>
            </a:lvl9pPr>
          </a:lstStyle>
          <a:p>
            <a:endParaRPr/>
          </a:p>
        </p:txBody>
      </p:sp>
      <p:sp>
        <p:nvSpPr>
          <p:cNvPr id="1439" name="Google Shape;1439;p32"/>
          <p:cNvSpPr txBox="1">
            <a:spLocks noGrp="1"/>
          </p:cNvSpPr>
          <p:nvPr>
            <p:ph type="subTitle" idx="2"/>
          </p:nvPr>
        </p:nvSpPr>
        <p:spPr>
          <a:xfrm>
            <a:off x="5665017" y="5425567"/>
            <a:ext cx="5086800" cy="4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b="1"/>
            </a:lvl2pPr>
            <a:lvl3pPr lvl="2" algn="ctr" rtl="0">
              <a:lnSpc>
                <a:spcPct val="100000"/>
              </a:lnSpc>
              <a:spcBef>
                <a:spcPts val="0"/>
              </a:spcBef>
              <a:spcAft>
                <a:spcPts val="0"/>
              </a:spcAft>
              <a:buSzPts val="1000"/>
              <a:buNone/>
              <a:defRPr sz="1333" b="1"/>
            </a:lvl3pPr>
            <a:lvl4pPr lvl="3" algn="ctr" rtl="0">
              <a:lnSpc>
                <a:spcPct val="100000"/>
              </a:lnSpc>
              <a:spcBef>
                <a:spcPts val="0"/>
              </a:spcBef>
              <a:spcAft>
                <a:spcPts val="0"/>
              </a:spcAft>
              <a:buSzPts val="1000"/>
              <a:buNone/>
              <a:defRPr sz="1333" b="1"/>
            </a:lvl4pPr>
            <a:lvl5pPr lvl="4" algn="ctr" rtl="0">
              <a:lnSpc>
                <a:spcPct val="100000"/>
              </a:lnSpc>
              <a:spcBef>
                <a:spcPts val="0"/>
              </a:spcBef>
              <a:spcAft>
                <a:spcPts val="0"/>
              </a:spcAft>
              <a:buSzPts val="1000"/>
              <a:buNone/>
              <a:defRPr sz="1333" b="1"/>
            </a:lvl5pPr>
            <a:lvl6pPr lvl="5" algn="ctr" rtl="0">
              <a:lnSpc>
                <a:spcPct val="100000"/>
              </a:lnSpc>
              <a:spcBef>
                <a:spcPts val="0"/>
              </a:spcBef>
              <a:spcAft>
                <a:spcPts val="0"/>
              </a:spcAft>
              <a:buSzPts val="1000"/>
              <a:buNone/>
              <a:defRPr sz="1333" b="1"/>
            </a:lvl6pPr>
            <a:lvl7pPr lvl="6" algn="ctr" rtl="0">
              <a:lnSpc>
                <a:spcPct val="100000"/>
              </a:lnSpc>
              <a:spcBef>
                <a:spcPts val="0"/>
              </a:spcBef>
              <a:spcAft>
                <a:spcPts val="0"/>
              </a:spcAft>
              <a:buSzPts val="1000"/>
              <a:buNone/>
              <a:defRPr sz="1333" b="1"/>
            </a:lvl7pPr>
            <a:lvl8pPr lvl="7" algn="ctr" rtl="0">
              <a:lnSpc>
                <a:spcPct val="100000"/>
              </a:lnSpc>
              <a:spcBef>
                <a:spcPts val="0"/>
              </a:spcBef>
              <a:spcAft>
                <a:spcPts val="0"/>
              </a:spcAft>
              <a:buSzPts val="1000"/>
              <a:buNone/>
              <a:defRPr sz="1333" b="1"/>
            </a:lvl8pPr>
            <a:lvl9pPr lvl="8" algn="ctr" rtl="0">
              <a:lnSpc>
                <a:spcPct val="100000"/>
              </a:lnSpc>
              <a:spcBef>
                <a:spcPts val="0"/>
              </a:spcBef>
              <a:spcAft>
                <a:spcPts val="0"/>
              </a:spcAft>
              <a:buSzPts val="1000"/>
              <a:buNone/>
              <a:defRPr sz="1333" b="1"/>
            </a:lvl9pPr>
          </a:lstStyle>
          <a:p>
            <a:endParaRPr/>
          </a:p>
        </p:txBody>
      </p:sp>
      <p:sp>
        <p:nvSpPr>
          <p:cNvPr id="1440" name="Google Shape;1440;p32"/>
          <p:cNvSpPr txBox="1"/>
          <p:nvPr/>
        </p:nvSpPr>
        <p:spPr>
          <a:xfrm>
            <a:off x="5665033" y="4559499"/>
            <a:ext cx="5086800" cy="8336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1018"/>
              <a:buNone/>
            </a:pPr>
            <a:r>
              <a:rPr lang="en" sz="1333">
                <a:solidFill>
                  <a:schemeClr val="dk1"/>
                </a:solidFill>
                <a:latin typeface="Inter"/>
                <a:ea typeface="Inter"/>
                <a:cs typeface="Inter"/>
                <a:sym typeface="Inter"/>
              </a:rPr>
              <a:t>Credits: This presentation template was created by </a:t>
            </a:r>
            <a:r>
              <a:rPr lang="en" sz="1333" b="1">
                <a:solidFill>
                  <a:schemeClr val="dk1"/>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333">
                <a:solidFill>
                  <a:schemeClr val="dk1"/>
                </a:solidFill>
                <a:latin typeface="Inter"/>
                <a:ea typeface="Inter"/>
                <a:cs typeface="Inter"/>
                <a:sym typeface="Inter"/>
              </a:rPr>
              <a:t>, and includes icons by </a:t>
            </a:r>
            <a:r>
              <a:rPr lang="en" sz="1333"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333">
                <a:solidFill>
                  <a:schemeClr val="dk1"/>
                </a:solidFill>
                <a:latin typeface="Inter"/>
                <a:ea typeface="Inter"/>
                <a:cs typeface="Inter"/>
                <a:sym typeface="Inter"/>
              </a:rPr>
              <a:t>, and infographics &amp; images by </a:t>
            </a:r>
            <a:r>
              <a:rPr lang="en" sz="1333"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333">
                <a:solidFill>
                  <a:schemeClr val="dk1"/>
                </a:solidFill>
                <a:latin typeface="Inter"/>
                <a:ea typeface="Inter"/>
                <a:cs typeface="Inter"/>
                <a:sym typeface="Inter"/>
              </a:rPr>
              <a:t>.</a:t>
            </a:r>
            <a:endParaRPr sz="1333">
              <a:solidFill>
                <a:schemeClr val="dk1"/>
              </a:solidFill>
              <a:latin typeface="Inter"/>
              <a:ea typeface="Inter"/>
              <a:cs typeface="Inter"/>
              <a:sym typeface="Inter"/>
            </a:endParaRPr>
          </a:p>
        </p:txBody>
      </p:sp>
      <p:grpSp>
        <p:nvGrpSpPr>
          <p:cNvPr id="1441" name="Google Shape;1441;p32"/>
          <p:cNvGrpSpPr/>
          <p:nvPr/>
        </p:nvGrpSpPr>
        <p:grpSpPr>
          <a:xfrm rot="-5400000" flipH="1">
            <a:off x="-1625878" y="6001772"/>
            <a:ext cx="3659033" cy="3637017"/>
            <a:chOff x="5985575" y="4420825"/>
            <a:chExt cx="2744275" cy="2727763"/>
          </a:xfrm>
        </p:grpSpPr>
        <p:sp>
          <p:nvSpPr>
            <p:cNvPr id="1442" name="Google Shape;1442;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43" name="Google Shape;1443;p32"/>
            <p:cNvGrpSpPr/>
            <p:nvPr/>
          </p:nvGrpSpPr>
          <p:grpSpPr>
            <a:xfrm rot="5400000" flipH="1">
              <a:off x="5986247" y="4572099"/>
              <a:ext cx="2575817" cy="2577160"/>
              <a:chOff x="1550275" y="1493275"/>
              <a:chExt cx="1582100" cy="1582925"/>
            </a:xfrm>
          </p:grpSpPr>
          <p:sp>
            <p:nvSpPr>
              <p:cNvPr id="1444" name="Google Shape;1444;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45" name="Google Shape;1445;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46" name="Google Shape;1446;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47" name="Google Shape;1447;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48" name="Google Shape;1448;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49" name="Google Shape;1449;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0" name="Google Shape;1450;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1" name="Google Shape;1451;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2" name="Google Shape;1452;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3" name="Google Shape;1453;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4" name="Google Shape;1454;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5" name="Google Shape;1455;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6" name="Google Shape;1456;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57" name="Google Shape;1457;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458" name="Google Shape;1458;p32"/>
          <p:cNvGrpSpPr/>
          <p:nvPr/>
        </p:nvGrpSpPr>
        <p:grpSpPr>
          <a:xfrm rot="-5400000" flipH="1">
            <a:off x="10670001" y="-2567565"/>
            <a:ext cx="3659033" cy="3637017"/>
            <a:chOff x="5985575" y="4420825"/>
            <a:chExt cx="2744275" cy="2727763"/>
          </a:xfrm>
        </p:grpSpPr>
        <p:sp>
          <p:nvSpPr>
            <p:cNvPr id="1459" name="Google Shape;1459;p3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60" name="Google Shape;1460;p32"/>
            <p:cNvGrpSpPr/>
            <p:nvPr/>
          </p:nvGrpSpPr>
          <p:grpSpPr>
            <a:xfrm rot="5400000" flipH="1">
              <a:off x="5986247" y="4572099"/>
              <a:ext cx="2575817" cy="2577160"/>
              <a:chOff x="1550275" y="1493275"/>
              <a:chExt cx="1582100" cy="1582925"/>
            </a:xfrm>
          </p:grpSpPr>
          <p:sp>
            <p:nvSpPr>
              <p:cNvPr id="1461" name="Google Shape;1461;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2" name="Google Shape;1462;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3" name="Google Shape;1463;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4" name="Google Shape;1464;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5" name="Google Shape;1465;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6" name="Google Shape;1466;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7" name="Google Shape;1467;p3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8" name="Google Shape;1468;p3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69" name="Google Shape;1469;p3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0" name="Google Shape;1470;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1" name="Google Shape;1471;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2" name="Google Shape;1472;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3" name="Google Shape;1473;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4" name="Google Shape;1474;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475" name="Google Shape;1475;p32"/>
          <p:cNvGrpSpPr/>
          <p:nvPr/>
        </p:nvGrpSpPr>
        <p:grpSpPr>
          <a:xfrm rot="10800000" flipH="1">
            <a:off x="-1186719" y="-2603274"/>
            <a:ext cx="3436213" cy="3518092"/>
            <a:chOff x="-1115775" y="4467744"/>
            <a:chExt cx="2577160" cy="2638569"/>
          </a:xfrm>
        </p:grpSpPr>
        <p:sp>
          <p:nvSpPr>
            <p:cNvPr id="1476" name="Google Shape;1476;p3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77" name="Google Shape;1477;p32"/>
            <p:cNvGrpSpPr/>
            <p:nvPr/>
          </p:nvGrpSpPr>
          <p:grpSpPr>
            <a:xfrm rot="5400000" flipH="1">
              <a:off x="-1115103" y="4529824"/>
              <a:ext cx="2575817" cy="2577160"/>
              <a:chOff x="1550275" y="1493275"/>
              <a:chExt cx="1582100" cy="1582925"/>
            </a:xfrm>
          </p:grpSpPr>
          <p:sp>
            <p:nvSpPr>
              <p:cNvPr id="1478" name="Google Shape;1478;p3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79" name="Google Shape;1479;p3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0" name="Google Shape;1480;p3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1" name="Google Shape;1481;p3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2" name="Google Shape;1482;p3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3" name="Google Shape;1483;p3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4" name="Google Shape;1484;p3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5" name="Google Shape;1485;p3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6" name="Google Shape;1486;p3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7" name="Google Shape;1487;p3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8" name="Google Shape;1488;p3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89" name="Google Shape;1489;p3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0" name="Google Shape;1490;p3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1" name="Google Shape;1491;p3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0388642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4582834" y="6162902"/>
            <a:ext cx="3659033" cy="3637017"/>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10" name="Google Shape;1510;p33"/>
          <p:cNvGrpSpPr/>
          <p:nvPr/>
        </p:nvGrpSpPr>
        <p:grpSpPr>
          <a:xfrm flipH="1">
            <a:off x="-1708766" y="-2951431"/>
            <a:ext cx="3659033" cy="3637017"/>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27" name="Google Shape;1527;p33"/>
          <p:cNvGrpSpPr/>
          <p:nvPr/>
        </p:nvGrpSpPr>
        <p:grpSpPr>
          <a:xfrm rot="10800000">
            <a:off x="10464548" y="-2624658"/>
            <a:ext cx="3436213" cy="3518092"/>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602927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836033" y="5958236"/>
            <a:ext cx="3659033" cy="3637017"/>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62" name="Google Shape;1562;p34"/>
          <p:cNvGrpSpPr/>
          <p:nvPr/>
        </p:nvGrpSpPr>
        <p:grpSpPr>
          <a:xfrm rot="5400000" flipH="1">
            <a:off x="10559434" y="-2940631"/>
            <a:ext cx="3659033" cy="3637017"/>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79" name="Google Shape;1579;p34"/>
          <p:cNvGrpSpPr/>
          <p:nvPr/>
        </p:nvGrpSpPr>
        <p:grpSpPr>
          <a:xfrm flipH="1">
            <a:off x="10570448" y="5874509"/>
            <a:ext cx="3436213" cy="3518092"/>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1596" name="Google Shape;1596;p34"/>
          <p:cNvGrpSpPr/>
          <p:nvPr/>
        </p:nvGrpSpPr>
        <p:grpSpPr>
          <a:xfrm rot="10800000" flipH="1">
            <a:off x="-1521419" y="-2669891"/>
            <a:ext cx="3436213" cy="3518092"/>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979682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2384145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3733822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694232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6364E-19FA-4975-BDDF-C034FC6859F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42563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6364E-19FA-4975-BDDF-C034FC6859F7}"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3795634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6364E-19FA-4975-BDDF-C034FC6859F7}"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1088178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6364E-19FA-4975-BDDF-C034FC6859F7}"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415510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950967" y="694567"/>
            <a:ext cx="10290000" cy="944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95" name="Google Shape;195;p6"/>
          <p:cNvGrpSpPr/>
          <p:nvPr/>
        </p:nvGrpSpPr>
        <p:grpSpPr>
          <a:xfrm rot="10800000">
            <a:off x="10569070" y="-2587075"/>
            <a:ext cx="3436213" cy="3518092"/>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197" name="Google Shape;197;p6"/>
            <p:cNvGrpSpPr/>
            <p:nvPr/>
          </p:nvGrpSpPr>
          <p:grpSpPr>
            <a:xfrm rot="5400000" flipH="1">
              <a:off x="-1115103" y="4529824"/>
              <a:ext cx="2575817" cy="2577160"/>
              <a:chOff x="1550275" y="1493275"/>
              <a:chExt cx="1582100" cy="1582925"/>
            </a:xfrm>
          </p:grpSpPr>
          <p:sp>
            <p:nvSpPr>
              <p:cNvPr id="198" name="Google Shape;198;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199" name="Google Shape;199;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0" name="Google Shape;200;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1" name="Google Shape;201;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2" name="Google Shape;202;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3" name="Google Shape;203;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4" name="Google Shape;204;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5" name="Google Shape;205;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6" name="Google Shape;206;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7" name="Google Shape;207;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8" name="Google Shape;208;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09" name="Google Shape;209;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0" name="Google Shape;210;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1" name="Google Shape;211;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212" name="Google Shape;212;p6"/>
          <p:cNvGrpSpPr/>
          <p:nvPr/>
        </p:nvGrpSpPr>
        <p:grpSpPr>
          <a:xfrm>
            <a:off x="-1785079" y="5788100"/>
            <a:ext cx="3667491" cy="3655888"/>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214" name="Google Shape;214;p6"/>
            <p:cNvGrpSpPr/>
            <p:nvPr/>
          </p:nvGrpSpPr>
          <p:grpSpPr>
            <a:xfrm rot="-5400000" flipH="1">
              <a:off x="2724854" y="-1701422"/>
              <a:ext cx="2575817" cy="2577160"/>
              <a:chOff x="1550275" y="1493275"/>
              <a:chExt cx="1582100" cy="1582925"/>
            </a:xfrm>
          </p:grpSpPr>
          <p:sp>
            <p:nvSpPr>
              <p:cNvPr id="215" name="Google Shape;21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6" name="Google Shape;21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7" name="Google Shape;21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8" name="Google Shape;21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19" name="Google Shape;21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0" name="Google Shape;22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1" name="Google Shape;22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2" name="Google Shape;22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3" name="Google Shape;22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4" name="Google Shape;22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5" name="Google Shape;22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6" name="Google Shape;22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7" name="Google Shape;22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28" name="Google Shape;22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25617719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56364E-19FA-4975-BDDF-C034FC6859F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38135488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6364E-19FA-4975-BDDF-C034FC6859F7}"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10940307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23523393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80680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13646737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4592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29721426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8393429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364E-19FA-4975-BDDF-C034FC6859F7}"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81FC4D-40F4-4183-9E1C-F7CA2F663B84}" type="slidenum">
              <a:rPr lang="en-IN" smtClean="0"/>
              <a:t>‹#›</a:t>
            </a:fld>
            <a:endParaRPr lang="en-IN"/>
          </a:p>
        </p:txBody>
      </p:sp>
    </p:spTree>
    <p:extLst>
      <p:ext uri="{BB962C8B-B14F-4D97-AF65-F5344CB8AC3E}">
        <p14:creationId xmlns:p14="http://schemas.microsoft.com/office/powerpoint/2010/main" val="74172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9"/>
        <p:cNvGrpSpPr/>
        <p:nvPr/>
      </p:nvGrpSpPr>
      <p:grpSpPr>
        <a:xfrm>
          <a:off x="0" y="0"/>
          <a:ext cx="0" cy="0"/>
          <a:chOff x="0" y="0"/>
          <a:chExt cx="0" cy="0"/>
        </a:xfrm>
      </p:grpSpPr>
      <p:sp>
        <p:nvSpPr>
          <p:cNvPr id="230" name="Google Shape;230;p7"/>
          <p:cNvSpPr txBox="1">
            <a:spLocks noGrp="1"/>
          </p:cNvSpPr>
          <p:nvPr>
            <p:ph type="title"/>
          </p:nvPr>
        </p:nvSpPr>
        <p:spPr>
          <a:xfrm>
            <a:off x="1027284" y="1533733"/>
            <a:ext cx="4248800" cy="21304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31" name="Google Shape;231;p7"/>
          <p:cNvSpPr txBox="1">
            <a:spLocks noGrp="1"/>
          </p:cNvSpPr>
          <p:nvPr>
            <p:ph type="subTitle" idx="1"/>
          </p:nvPr>
        </p:nvSpPr>
        <p:spPr>
          <a:xfrm>
            <a:off x="1027284" y="3915467"/>
            <a:ext cx="4248800" cy="13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7"/>
          <p:cNvSpPr>
            <a:spLocks noGrp="1"/>
          </p:cNvSpPr>
          <p:nvPr>
            <p:ph type="pic" idx="2"/>
          </p:nvPr>
        </p:nvSpPr>
        <p:spPr>
          <a:xfrm>
            <a:off x="6255067" y="908901"/>
            <a:ext cx="5040400" cy="5040400"/>
          </a:xfrm>
          <a:prstGeom prst="ellipse">
            <a:avLst/>
          </a:prstGeom>
          <a:noFill/>
          <a:ln>
            <a:noFill/>
          </a:ln>
        </p:spPr>
      </p:sp>
      <p:grpSp>
        <p:nvGrpSpPr>
          <p:cNvPr id="233" name="Google Shape;233;p7"/>
          <p:cNvGrpSpPr/>
          <p:nvPr/>
        </p:nvGrpSpPr>
        <p:grpSpPr>
          <a:xfrm rot="10800000" flipH="1">
            <a:off x="3103760" y="6144753"/>
            <a:ext cx="3667491" cy="3655888"/>
            <a:chOff x="2724182" y="-1866850"/>
            <a:chExt cx="2750618" cy="2741916"/>
          </a:xfrm>
        </p:grpSpPr>
        <p:sp>
          <p:nvSpPr>
            <p:cNvPr id="234" name="Google Shape;234;p7"/>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235" name="Google Shape;235;p7"/>
            <p:cNvGrpSpPr/>
            <p:nvPr/>
          </p:nvGrpSpPr>
          <p:grpSpPr>
            <a:xfrm rot="-5400000" flipH="1">
              <a:off x="2724854" y="-1701422"/>
              <a:ext cx="2575817" cy="2577160"/>
              <a:chOff x="1550275" y="1493275"/>
              <a:chExt cx="1582100" cy="1582925"/>
            </a:xfrm>
          </p:grpSpPr>
          <p:sp>
            <p:nvSpPr>
              <p:cNvPr id="236" name="Google Shape;236;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37" name="Google Shape;237;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38" name="Google Shape;238;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39" name="Google Shape;239;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0" name="Google Shape;240;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1" name="Google Shape;241;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2" name="Google Shape;242;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3" name="Google Shape;243;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4" name="Google Shape;244;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5" name="Google Shape;245;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6" name="Google Shape;246;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7" name="Google Shape;247;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8" name="Google Shape;248;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49" name="Google Shape;249;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250" name="Google Shape;250;p7"/>
          <p:cNvGrpSpPr/>
          <p:nvPr/>
        </p:nvGrpSpPr>
        <p:grpSpPr>
          <a:xfrm rot="10800000" flipH="1">
            <a:off x="-1677565" y="-2587075"/>
            <a:ext cx="3436213" cy="3518092"/>
            <a:chOff x="-1115775" y="4467744"/>
            <a:chExt cx="2577160" cy="2638569"/>
          </a:xfrm>
        </p:grpSpPr>
        <p:sp>
          <p:nvSpPr>
            <p:cNvPr id="251" name="Google Shape;251;p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252" name="Google Shape;252;p7"/>
            <p:cNvGrpSpPr/>
            <p:nvPr/>
          </p:nvGrpSpPr>
          <p:grpSpPr>
            <a:xfrm rot="5400000" flipH="1">
              <a:off x="-1115103" y="4529824"/>
              <a:ext cx="2575817" cy="2577160"/>
              <a:chOff x="1550275" y="1493275"/>
              <a:chExt cx="1582100" cy="1582925"/>
            </a:xfrm>
          </p:grpSpPr>
          <p:sp>
            <p:nvSpPr>
              <p:cNvPr id="253" name="Google Shape;253;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4" name="Google Shape;254;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5" name="Google Shape;255;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6" name="Google Shape;256;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7" name="Google Shape;257;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8" name="Google Shape;258;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59" name="Google Shape;259;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0" name="Google Shape;260;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1" name="Google Shape;261;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2" name="Google Shape;262;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3" name="Google Shape;263;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4" name="Google Shape;264;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5" name="Google Shape;265;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66" name="Google Shape;266;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267" name="Google Shape;267;p7"/>
          <p:cNvGrpSpPr/>
          <p:nvPr/>
        </p:nvGrpSpPr>
        <p:grpSpPr>
          <a:xfrm rot="10800000">
            <a:off x="10210533" y="-2643442"/>
            <a:ext cx="3659033" cy="3637017"/>
            <a:chOff x="5985575" y="4420825"/>
            <a:chExt cx="2744275" cy="2727763"/>
          </a:xfrm>
        </p:grpSpPr>
        <p:sp>
          <p:nvSpPr>
            <p:cNvPr id="268" name="Google Shape;268;p7"/>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269" name="Google Shape;269;p7"/>
            <p:cNvGrpSpPr/>
            <p:nvPr/>
          </p:nvGrpSpPr>
          <p:grpSpPr>
            <a:xfrm rot="5400000" flipH="1">
              <a:off x="5986247" y="4572099"/>
              <a:ext cx="2575817" cy="2577160"/>
              <a:chOff x="1550275" y="1493275"/>
              <a:chExt cx="1582100" cy="1582925"/>
            </a:xfrm>
          </p:grpSpPr>
          <p:sp>
            <p:nvSpPr>
              <p:cNvPr id="270" name="Google Shape;270;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1" name="Google Shape;271;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2" name="Google Shape;272;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3" name="Google Shape;273;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4" name="Google Shape;274;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5" name="Google Shape;275;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6" name="Google Shape;276;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7" name="Google Shape;277;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8" name="Google Shape;278;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79" name="Google Shape;279;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80" name="Google Shape;280;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81" name="Google Shape;281;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82" name="Google Shape;282;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83" name="Google Shape;283;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77277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4"/>
        <p:cNvGrpSpPr/>
        <p:nvPr/>
      </p:nvGrpSpPr>
      <p:grpSpPr>
        <a:xfrm>
          <a:off x="0" y="0"/>
          <a:ext cx="0" cy="0"/>
          <a:chOff x="0" y="0"/>
          <a:chExt cx="0" cy="0"/>
        </a:xfrm>
      </p:grpSpPr>
      <p:sp>
        <p:nvSpPr>
          <p:cNvPr id="285" name="Google Shape;285;p8"/>
          <p:cNvSpPr txBox="1">
            <a:spLocks noGrp="1"/>
          </p:cNvSpPr>
          <p:nvPr>
            <p:ph type="title"/>
          </p:nvPr>
        </p:nvSpPr>
        <p:spPr>
          <a:xfrm>
            <a:off x="2630400" y="1882000"/>
            <a:ext cx="6931200" cy="27092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nSpc>
                <a:spcPct val="90000"/>
              </a:lnSpc>
              <a:spcBef>
                <a:spcPts val="0"/>
              </a:spcBef>
              <a:spcAft>
                <a:spcPts val="0"/>
              </a:spcAft>
              <a:buSzPts val="6000"/>
              <a:buNone/>
              <a:defRPr sz="8000"/>
            </a:lvl2pPr>
            <a:lvl3pPr lvl="2">
              <a:lnSpc>
                <a:spcPct val="90000"/>
              </a:lnSpc>
              <a:spcBef>
                <a:spcPts val="0"/>
              </a:spcBef>
              <a:spcAft>
                <a:spcPts val="0"/>
              </a:spcAft>
              <a:buSzPts val="6000"/>
              <a:buNone/>
              <a:defRPr sz="8000"/>
            </a:lvl3pPr>
            <a:lvl4pPr lvl="3">
              <a:lnSpc>
                <a:spcPct val="90000"/>
              </a:lnSpc>
              <a:spcBef>
                <a:spcPts val="0"/>
              </a:spcBef>
              <a:spcAft>
                <a:spcPts val="0"/>
              </a:spcAft>
              <a:buSzPts val="6000"/>
              <a:buNone/>
              <a:defRPr sz="8000"/>
            </a:lvl4pPr>
            <a:lvl5pPr lvl="4">
              <a:lnSpc>
                <a:spcPct val="90000"/>
              </a:lnSpc>
              <a:spcBef>
                <a:spcPts val="0"/>
              </a:spcBef>
              <a:spcAft>
                <a:spcPts val="0"/>
              </a:spcAft>
              <a:buSzPts val="6000"/>
              <a:buNone/>
              <a:defRPr sz="8000"/>
            </a:lvl5pPr>
            <a:lvl6pPr lvl="5">
              <a:lnSpc>
                <a:spcPct val="90000"/>
              </a:lnSpc>
              <a:spcBef>
                <a:spcPts val="0"/>
              </a:spcBef>
              <a:spcAft>
                <a:spcPts val="0"/>
              </a:spcAft>
              <a:buSzPts val="6000"/>
              <a:buNone/>
              <a:defRPr sz="8000"/>
            </a:lvl6pPr>
            <a:lvl7pPr lvl="6">
              <a:lnSpc>
                <a:spcPct val="90000"/>
              </a:lnSpc>
              <a:spcBef>
                <a:spcPts val="0"/>
              </a:spcBef>
              <a:spcAft>
                <a:spcPts val="0"/>
              </a:spcAft>
              <a:buSzPts val="6000"/>
              <a:buNone/>
              <a:defRPr sz="8000"/>
            </a:lvl7pPr>
            <a:lvl8pPr lvl="7">
              <a:lnSpc>
                <a:spcPct val="90000"/>
              </a:lnSpc>
              <a:spcBef>
                <a:spcPts val="0"/>
              </a:spcBef>
              <a:spcAft>
                <a:spcPts val="0"/>
              </a:spcAft>
              <a:buSzPts val="6000"/>
              <a:buNone/>
              <a:defRPr sz="8000"/>
            </a:lvl8pPr>
            <a:lvl9pPr lvl="8">
              <a:lnSpc>
                <a:spcPct val="90000"/>
              </a:lnSpc>
              <a:spcBef>
                <a:spcPts val="0"/>
              </a:spcBef>
              <a:spcAft>
                <a:spcPts val="0"/>
              </a:spcAft>
              <a:buSzPts val="6000"/>
              <a:buNone/>
              <a:defRPr sz="8000"/>
            </a:lvl9pPr>
          </a:lstStyle>
          <a:p>
            <a:endParaRPr/>
          </a:p>
        </p:txBody>
      </p:sp>
      <p:grpSp>
        <p:nvGrpSpPr>
          <p:cNvPr id="286" name="Google Shape;286;p8"/>
          <p:cNvGrpSpPr/>
          <p:nvPr/>
        </p:nvGrpSpPr>
        <p:grpSpPr>
          <a:xfrm rot="10800000" flipH="1">
            <a:off x="-2162977" y="-2488545"/>
            <a:ext cx="3659033" cy="3637017"/>
            <a:chOff x="5985575" y="4420825"/>
            <a:chExt cx="2744275" cy="2727763"/>
          </a:xfrm>
        </p:grpSpPr>
        <p:sp>
          <p:nvSpPr>
            <p:cNvPr id="287" name="Google Shape;287;p8"/>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288" name="Google Shape;288;p8"/>
            <p:cNvGrpSpPr/>
            <p:nvPr/>
          </p:nvGrpSpPr>
          <p:grpSpPr>
            <a:xfrm rot="5400000" flipH="1">
              <a:off x="5986247" y="4572099"/>
              <a:ext cx="2575817" cy="2577160"/>
              <a:chOff x="1550275" y="1493275"/>
              <a:chExt cx="1582100" cy="1582925"/>
            </a:xfrm>
          </p:grpSpPr>
          <p:sp>
            <p:nvSpPr>
              <p:cNvPr id="289" name="Google Shape;289;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0" name="Google Shape;290;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1" name="Google Shape;291;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2" name="Google Shape;292;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3" name="Google Shape;293;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4" name="Google Shape;294;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5" name="Google Shape;295;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6" name="Google Shape;296;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7" name="Google Shape;297;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8" name="Google Shape;298;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299" name="Google Shape;299;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0" name="Google Shape;300;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1" name="Google Shape;301;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2" name="Google Shape;302;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303" name="Google Shape;303;p8"/>
          <p:cNvGrpSpPr/>
          <p:nvPr/>
        </p:nvGrpSpPr>
        <p:grpSpPr>
          <a:xfrm>
            <a:off x="10675597" y="-2710011"/>
            <a:ext cx="3667491" cy="3655888"/>
            <a:chOff x="2724182" y="-1866850"/>
            <a:chExt cx="2750618" cy="2741916"/>
          </a:xfrm>
        </p:grpSpPr>
        <p:sp>
          <p:nvSpPr>
            <p:cNvPr id="304" name="Google Shape;304;p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05" name="Google Shape;305;p8"/>
            <p:cNvGrpSpPr/>
            <p:nvPr/>
          </p:nvGrpSpPr>
          <p:grpSpPr>
            <a:xfrm rot="-5400000" flipH="1">
              <a:off x="2724854" y="-1701422"/>
              <a:ext cx="2575817" cy="2577160"/>
              <a:chOff x="1550275" y="1493275"/>
              <a:chExt cx="1582100" cy="1582925"/>
            </a:xfrm>
          </p:grpSpPr>
          <p:sp>
            <p:nvSpPr>
              <p:cNvPr id="306" name="Google Shape;306;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7" name="Google Shape;307;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8" name="Google Shape;308;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09" name="Google Shape;309;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0" name="Google Shape;310;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1" name="Google Shape;311;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2" name="Google Shape;312;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3" name="Google Shape;313;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4" name="Google Shape;314;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5" name="Google Shape;315;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6" name="Google Shape;316;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7" name="Google Shape;317;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8" name="Google Shape;318;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19" name="Google Shape;319;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320" name="Google Shape;320;p8"/>
          <p:cNvGrpSpPr/>
          <p:nvPr/>
        </p:nvGrpSpPr>
        <p:grpSpPr>
          <a:xfrm flipH="1">
            <a:off x="9934282" y="6055193"/>
            <a:ext cx="3436213" cy="3518092"/>
            <a:chOff x="-1115775" y="4467744"/>
            <a:chExt cx="2577160" cy="2638569"/>
          </a:xfrm>
        </p:grpSpPr>
        <p:sp>
          <p:nvSpPr>
            <p:cNvPr id="321" name="Google Shape;321;p8"/>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22" name="Google Shape;322;p8"/>
            <p:cNvGrpSpPr/>
            <p:nvPr/>
          </p:nvGrpSpPr>
          <p:grpSpPr>
            <a:xfrm rot="5400000" flipH="1">
              <a:off x="-1115103" y="4529824"/>
              <a:ext cx="2575817" cy="2577160"/>
              <a:chOff x="1550275" y="1493275"/>
              <a:chExt cx="1582100" cy="1582925"/>
            </a:xfrm>
          </p:grpSpPr>
          <p:sp>
            <p:nvSpPr>
              <p:cNvPr id="323" name="Google Shape;323;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4" name="Google Shape;324;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5" name="Google Shape;325;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6" name="Google Shape;326;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7" name="Google Shape;327;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8" name="Google Shape;328;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29" name="Google Shape;329;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0" name="Google Shape;330;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1" name="Google Shape;331;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2" name="Google Shape;332;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3" name="Google Shape;333;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4" name="Google Shape;334;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5" name="Google Shape;335;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36" name="Google Shape;336;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337" name="Google Shape;337;p8"/>
          <p:cNvGrpSpPr/>
          <p:nvPr/>
        </p:nvGrpSpPr>
        <p:grpSpPr>
          <a:xfrm>
            <a:off x="-1244752" y="6055193"/>
            <a:ext cx="3436213" cy="3518092"/>
            <a:chOff x="-1115775" y="4467744"/>
            <a:chExt cx="2577160" cy="2638569"/>
          </a:xfrm>
        </p:grpSpPr>
        <p:sp>
          <p:nvSpPr>
            <p:cNvPr id="338" name="Google Shape;338;p8"/>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39" name="Google Shape;339;p8"/>
            <p:cNvGrpSpPr/>
            <p:nvPr/>
          </p:nvGrpSpPr>
          <p:grpSpPr>
            <a:xfrm rot="5400000" flipH="1">
              <a:off x="-1115103" y="4529824"/>
              <a:ext cx="2575817" cy="2577160"/>
              <a:chOff x="1550275" y="1493275"/>
              <a:chExt cx="1582100" cy="1582925"/>
            </a:xfrm>
          </p:grpSpPr>
          <p:sp>
            <p:nvSpPr>
              <p:cNvPr id="340" name="Google Shape;340;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1" name="Google Shape;341;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2" name="Google Shape;342;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3" name="Google Shape;343;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4" name="Google Shape;344;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5" name="Google Shape;345;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6" name="Google Shape;346;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7" name="Google Shape;347;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8" name="Google Shape;348;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49" name="Google Shape;349;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50" name="Google Shape;350;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51" name="Google Shape;351;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52" name="Google Shape;352;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53" name="Google Shape;353;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00308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5702567" y="1818867"/>
            <a:ext cx="5538400" cy="10672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5333"/>
            </a:lvl1pPr>
            <a:lvl2pPr lvl="1" algn="l">
              <a:spcBef>
                <a:spcPts val="0"/>
              </a:spcBef>
              <a:spcAft>
                <a:spcPts val="0"/>
              </a:spcAft>
              <a:buSzPts val="6000"/>
              <a:buNone/>
              <a:defRPr sz="8000"/>
            </a:lvl2pPr>
            <a:lvl3pPr lvl="2" algn="l">
              <a:spcBef>
                <a:spcPts val="0"/>
              </a:spcBef>
              <a:spcAft>
                <a:spcPts val="0"/>
              </a:spcAft>
              <a:buSzPts val="6000"/>
              <a:buNone/>
              <a:defRPr sz="8000"/>
            </a:lvl3pPr>
            <a:lvl4pPr lvl="3" algn="l">
              <a:spcBef>
                <a:spcPts val="0"/>
              </a:spcBef>
              <a:spcAft>
                <a:spcPts val="0"/>
              </a:spcAft>
              <a:buSzPts val="6000"/>
              <a:buNone/>
              <a:defRPr sz="8000"/>
            </a:lvl4pPr>
            <a:lvl5pPr lvl="4" algn="l">
              <a:spcBef>
                <a:spcPts val="0"/>
              </a:spcBef>
              <a:spcAft>
                <a:spcPts val="0"/>
              </a:spcAft>
              <a:buSzPts val="6000"/>
              <a:buNone/>
              <a:defRPr sz="8000"/>
            </a:lvl5pPr>
            <a:lvl6pPr lvl="5" algn="l">
              <a:spcBef>
                <a:spcPts val="0"/>
              </a:spcBef>
              <a:spcAft>
                <a:spcPts val="0"/>
              </a:spcAft>
              <a:buSzPts val="6000"/>
              <a:buNone/>
              <a:defRPr sz="8000"/>
            </a:lvl6pPr>
            <a:lvl7pPr lvl="6" algn="l">
              <a:spcBef>
                <a:spcPts val="0"/>
              </a:spcBef>
              <a:spcAft>
                <a:spcPts val="0"/>
              </a:spcAft>
              <a:buSzPts val="6000"/>
              <a:buNone/>
              <a:defRPr sz="8000"/>
            </a:lvl7pPr>
            <a:lvl8pPr lvl="7" algn="l">
              <a:spcBef>
                <a:spcPts val="0"/>
              </a:spcBef>
              <a:spcAft>
                <a:spcPts val="0"/>
              </a:spcAft>
              <a:buSzPts val="6000"/>
              <a:buNone/>
              <a:defRPr sz="8000"/>
            </a:lvl8pPr>
            <a:lvl9pPr lvl="8" algn="l">
              <a:spcBef>
                <a:spcPts val="0"/>
              </a:spcBef>
              <a:spcAft>
                <a:spcPts val="0"/>
              </a:spcAft>
              <a:buSzPts val="6000"/>
              <a:buNone/>
              <a:defRPr sz="8000"/>
            </a:lvl9pPr>
          </a:lstStyle>
          <a:p>
            <a:endParaRPr/>
          </a:p>
        </p:txBody>
      </p:sp>
      <p:sp>
        <p:nvSpPr>
          <p:cNvPr id="356" name="Google Shape;356;p9"/>
          <p:cNvSpPr txBox="1">
            <a:spLocks noGrp="1"/>
          </p:cNvSpPr>
          <p:nvPr>
            <p:ph type="subTitle" idx="1"/>
          </p:nvPr>
        </p:nvSpPr>
        <p:spPr>
          <a:xfrm>
            <a:off x="5702567" y="3073824"/>
            <a:ext cx="5538400" cy="188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lvl1pPr>
            <a:lvl2pPr lvl="1">
              <a:lnSpc>
                <a:spcPct val="100000"/>
              </a:lnSpc>
              <a:spcBef>
                <a:spcPts val="0"/>
              </a:spcBef>
              <a:spcAft>
                <a:spcPts val="0"/>
              </a:spcAft>
              <a:buSzPts val="1400"/>
              <a:buNone/>
              <a:defRPr sz="1867"/>
            </a:lvl2pPr>
            <a:lvl3pPr lvl="2">
              <a:lnSpc>
                <a:spcPct val="100000"/>
              </a:lnSpc>
              <a:spcBef>
                <a:spcPts val="0"/>
              </a:spcBef>
              <a:spcAft>
                <a:spcPts val="0"/>
              </a:spcAft>
              <a:buSzPts val="1400"/>
              <a:buNone/>
              <a:defRPr sz="1867"/>
            </a:lvl3pPr>
            <a:lvl4pPr lvl="3">
              <a:lnSpc>
                <a:spcPct val="100000"/>
              </a:lnSpc>
              <a:spcBef>
                <a:spcPts val="0"/>
              </a:spcBef>
              <a:spcAft>
                <a:spcPts val="0"/>
              </a:spcAft>
              <a:buSzPts val="1400"/>
              <a:buNone/>
              <a:defRPr sz="1867"/>
            </a:lvl4pPr>
            <a:lvl5pPr lvl="4">
              <a:lnSpc>
                <a:spcPct val="100000"/>
              </a:lnSpc>
              <a:spcBef>
                <a:spcPts val="0"/>
              </a:spcBef>
              <a:spcAft>
                <a:spcPts val="0"/>
              </a:spcAft>
              <a:buSzPts val="1400"/>
              <a:buNone/>
              <a:defRPr sz="1867"/>
            </a:lvl5pPr>
            <a:lvl6pPr lvl="5">
              <a:lnSpc>
                <a:spcPct val="100000"/>
              </a:lnSpc>
              <a:spcBef>
                <a:spcPts val="0"/>
              </a:spcBef>
              <a:spcAft>
                <a:spcPts val="0"/>
              </a:spcAft>
              <a:buSzPts val="1400"/>
              <a:buNone/>
              <a:defRPr sz="1867"/>
            </a:lvl6pPr>
            <a:lvl7pPr lvl="6">
              <a:lnSpc>
                <a:spcPct val="100000"/>
              </a:lnSpc>
              <a:spcBef>
                <a:spcPts val="0"/>
              </a:spcBef>
              <a:spcAft>
                <a:spcPts val="0"/>
              </a:spcAft>
              <a:buSzPts val="1400"/>
              <a:buNone/>
              <a:defRPr sz="1867"/>
            </a:lvl7pPr>
            <a:lvl8pPr lvl="7">
              <a:lnSpc>
                <a:spcPct val="100000"/>
              </a:lnSpc>
              <a:spcBef>
                <a:spcPts val="0"/>
              </a:spcBef>
              <a:spcAft>
                <a:spcPts val="0"/>
              </a:spcAft>
              <a:buSzPts val="1400"/>
              <a:buNone/>
              <a:defRPr sz="1867"/>
            </a:lvl8pPr>
            <a:lvl9pPr lvl="8">
              <a:lnSpc>
                <a:spcPct val="100000"/>
              </a:lnSpc>
              <a:spcBef>
                <a:spcPts val="0"/>
              </a:spcBef>
              <a:spcAft>
                <a:spcPts val="0"/>
              </a:spcAft>
              <a:buSzPts val="1400"/>
              <a:buNone/>
              <a:defRPr sz="1867"/>
            </a:lvl9pPr>
          </a:lstStyle>
          <a:p>
            <a:endParaRPr/>
          </a:p>
        </p:txBody>
      </p:sp>
      <p:grpSp>
        <p:nvGrpSpPr>
          <p:cNvPr id="357" name="Google Shape;357;p9"/>
          <p:cNvGrpSpPr/>
          <p:nvPr/>
        </p:nvGrpSpPr>
        <p:grpSpPr>
          <a:xfrm rot="5400000" flipH="1">
            <a:off x="10422261" y="-2579462"/>
            <a:ext cx="3548364" cy="3434423"/>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59" name="Google Shape;359;p9"/>
            <p:cNvGrpSpPr/>
            <p:nvPr/>
          </p:nvGrpSpPr>
          <p:grpSpPr>
            <a:xfrm rot="5400000" flipH="1">
              <a:off x="-1115103" y="4529824"/>
              <a:ext cx="2575817" cy="2577160"/>
              <a:chOff x="1550275" y="1493275"/>
              <a:chExt cx="1582100" cy="1582925"/>
            </a:xfrm>
          </p:grpSpPr>
          <p:sp>
            <p:nvSpPr>
              <p:cNvPr id="360" name="Google Shape;360;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1" name="Google Shape;361;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2" name="Google Shape;362;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3" name="Google Shape;363;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4" name="Google Shape;364;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5" name="Google Shape;365;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6" name="Google Shape;366;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7" name="Google Shape;367;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8" name="Google Shape;368;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69" name="Google Shape;369;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0" name="Google Shape;370;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1" name="Google Shape;371;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2" name="Google Shape;372;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3" name="Google Shape;373;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374" name="Google Shape;374;p9"/>
          <p:cNvGrpSpPr/>
          <p:nvPr/>
        </p:nvGrpSpPr>
        <p:grpSpPr>
          <a:xfrm rot="5400000">
            <a:off x="-1666040" y="-2647892"/>
            <a:ext cx="3667491" cy="3655888"/>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76" name="Google Shape;376;p9"/>
            <p:cNvGrpSpPr/>
            <p:nvPr/>
          </p:nvGrpSpPr>
          <p:grpSpPr>
            <a:xfrm rot="-5400000" flipH="1">
              <a:off x="2724854" y="-1701422"/>
              <a:ext cx="2575817" cy="2577160"/>
              <a:chOff x="1550275" y="1493275"/>
              <a:chExt cx="1582100" cy="1582925"/>
            </a:xfrm>
          </p:grpSpPr>
          <p:sp>
            <p:nvSpPr>
              <p:cNvPr id="377" name="Google Shape;377;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8" name="Google Shape;378;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79" name="Google Shape;379;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0" name="Google Shape;380;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1" name="Google Shape;381;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2" name="Google Shape;382;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3" name="Google Shape;383;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4" name="Google Shape;384;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5" name="Google Shape;385;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6" name="Google Shape;386;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7" name="Google Shape;387;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8" name="Google Shape;388;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89" name="Google Shape;389;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0" name="Google Shape;390;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391" name="Google Shape;391;p9"/>
          <p:cNvGrpSpPr/>
          <p:nvPr/>
        </p:nvGrpSpPr>
        <p:grpSpPr>
          <a:xfrm rot="10800000">
            <a:off x="3964579" y="6033385"/>
            <a:ext cx="3667491" cy="3655888"/>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393" name="Google Shape;393;p9"/>
            <p:cNvGrpSpPr/>
            <p:nvPr/>
          </p:nvGrpSpPr>
          <p:grpSpPr>
            <a:xfrm rot="-5400000" flipH="1">
              <a:off x="2724854" y="-1701422"/>
              <a:ext cx="2575817" cy="2577160"/>
              <a:chOff x="1550275" y="1493275"/>
              <a:chExt cx="1582100" cy="1582925"/>
            </a:xfrm>
          </p:grpSpPr>
          <p:sp>
            <p:nvSpPr>
              <p:cNvPr id="394" name="Google Shape;394;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5" name="Google Shape;395;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6" name="Google Shape;396;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7" name="Google Shape;397;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8" name="Google Shape;398;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399" name="Google Shape;399;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0" name="Google Shape;400;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1" name="Google Shape;401;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2" name="Google Shape;402;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3" name="Google Shape;403;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4" name="Google Shape;404;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5" name="Google Shape;405;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6" name="Google Shape;406;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07" name="Google Shape;407;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344015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8"/>
        <p:cNvGrpSpPr/>
        <p:nvPr/>
      </p:nvGrpSpPr>
      <p:grpSpPr>
        <a:xfrm>
          <a:off x="0" y="0"/>
          <a:ext cx="0" cy="0"/>
          <a:chOff x="0" y="0"/>
          <a:chExt cx="0" cy="0"/>
        </a:xfrm>
      </p:grpSpPr>
      <p:sp>
        <p:nvSpPr>
          <p:cNvPr id="409" name="Google Shape;409;p10"/>
          <p:cNvSpPr>
            <a:spLocks noGrp="1"/>
          </p:cNvSpPr>
          <p:nvPr>
            <p:ph type="pic" idx="2"/>
          </p:nvPr>
        </p:nvSpPr>
        <p:spPr>
          <a:xfrm>
            <a:off x="-133" y="0"/>
            <a:ext cx="12192000" cy="6858000"/>
          </a:xfrm>
          <a:prstGeom prst="rect">
            <a:avLst/>
          </a:prstGeom>
          <a:noFill/>
          <a:ln>
            <a:noFill/>
          </a:ln>
        </p:spPr>
      </p:sp>
      <p:sp>
        <p:nvSpPr>
          <p:cNvPr id="410" name="Google Shape;410;p10"/>
          <p:cNvSpPr txBox="1">
            <a:spLocks noGrp="1"/>
          </p:cNvSpPr>
          <p:nvPr>
            <p:ph type="title"/>
          </p:nvPr>
        </p:nvSpPr>
        <p:spPr>
          <a:xfrm>
            <a:off x="5017033" y="4502767"/>
            <a:ext cx="6224000" cy="16420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extLst>
      <p:ext uri="{BB962C8B-B14F-4D97-AF65-F5344CB8AC3E}">
        <p14:creationId xmlns:p14="http://schemas.microsoft.com/office/powerpoint/2010/main" val="388645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1"/>
        <p:cNvGrpSpPr/>
        <p:nvPr/>
      </p:nvGrpSpPr>
      <p:grpSpPr>
        <a:xfrm>
          <a:off x="0" y="0"/>
          <a:ext cx="0" cy="0"/>
          <a:chOff x="0" y="0"/>
          <a:chExt cx="0" cy="0"/>
        </a:xfrm>
      </p:grpSpPr>
      <p:sp>
        <p:nvSpPr>
          <p:cNvPr id="412" name="Google Shape;412;p11"/>
          <p:cNvSpPr txBox="1">
            <a:spLocks noGrp="1"/>
          </p:cNvSpPr>
          <p:nvPr>
            <p:ph type="title" hasCustomPrompt="1"/>
          </p:nvPr>
        </p:nvSpPr>
        <p:spPr>
          <a:xfrm>
            <a:off x="1438400" y="1710577"/>
            <a:ext cx="9315200" cy="22164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12800"/>
            </a:lvl1pPr>
            <a:lvl2pPr lvl="1" algn="ctr">
              <a:spcBef>
                <a:spcPts val="0"/>
              </a:spcBef>
              <a:spcAft>
                <a:spcPts val="0"/>
              </a:spcAft>
              <a:buSzPts val="13000"/>
              <a:buNone/>
              <a:defRPr sz="17333"/>
            </a:lvl2pPr>
            <a:lvl3pPr lvl="2" algn="ctr">
              <a:spcBef>
                <a:spcPts val="0"/>
              </a:spcBef>
              <a:spcAft>
                <a:spcPts val="0"/>
              </a:spcAft>
              <a:buSzPts val="13000"/>
              <a:buNone/>
              <a:defRPr sz="17333"/>
            </a:lvl3pPr>
            <a:lvl4pPr lvl="3" algn="ctr">
              <a:spcBef>
                <a:spcPts val="0"/>
              </a:spcBef>
              <a:spcAft>
                <a:spcPts val="0"/>
              </a:spcAft>
              <a:buSzPts val="13000"/>
              <a:buNone/>
              <a:defRPr sz="17333"/>
            </a:lvl4pPr>
            <a:lvl5pPr lvl="4" algn="ctr">
              <a:spcBef>
                <a:spcPts val="0"/>
              </a:spcBef>
              <a:spcAft>
                <a:spcPts val="0"/>
              </a:spcAft>
              <a:buSzPts val="13000"/>
              <a:buNone/>
              <a:defRPr sz="17333"/>
            </a:lvl5pPr>
            <a:lvl6pPr lvl="5" algn="ctr">
              <a:spcBef>
                <a:spcPts val="0"/>
              </a:spcBef>
              <a:spcAft>
                <a:spcPts val="0"/>
              </a:spcAft>
              <a:buSzPts val="13000"/>
              <a:buNone/>
              <a:defRPr sz="17333"/>
            </a:lvl6pPr>
            <a:lvl7pPr lvl="6" algn="ctr">
              <a:spcBef>
                <a:spcPts val="0"/>
              </a:spcBef>
              <a:spcAft>
                <a:spcPts val="0"/>
              </a:spcAft>
              <a:buSzPts val="13000"/>
              <a:buNone/>
              <a:defRPr sz="17333"/>
            </a:lvl7pPr>
            <a:lvl8pPr lvl="7" algn="ctr">
              <a:spcBef>
                <a:spcPts val="0"/>
              </a:spcBef>
              <a:spcAft>
                <a:spcPts val="0"/>
              </a:spcAft>
              <a:buSzPts val="13000"/>
              <a:buNone/>
              <a:defRPr sz="17333"/>
            </a:lvl8pPr>
            <a:lvl9pPr lvl="8" algn="ctr">
              <a:spcBef>
                <a:spcPts val="0"/>
              </a:spcBef>
              <a:spcAft>
                <a:spcPts val="0"/>
              </a:spcAft>
              <a:buSzPts val="13000"/>
              <a:buNone/>
              <a:defRPr sz="17333"/>
            </a:lvl9pPr>
          </a:lstStyle>
          <a:p>
            <a:r>
              <a:t>xx%</a:t>
            </a:r>
          </a:p>
        </p:txBody>
      </p:sp>
      <p:sp>
        <p:nvSpPr>
          <p:cNvPr id="413" name="Google Shape;413;p11"/>
          <p:cNvSpPr txBox="1">
            <a:spLocks noGrp="1"/>
          </p:cNvSpPr>
          <p:nvPr>
            <p:ph type="subTitle" idx="1"/>
          </p:nvPr>
        </p:nvSpPr>
        <p:spPr>
          <a:xfrm>
            <a:off x="1438400" y="4173867"/>
            <a:ext cx="9315200" cy="57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grpSp>
        <p:nvGrpSpPr>
          <p:cNvPr id="414" name="Google Shape;414;p11"/>
          <p:cNvGrpSpPr/>
          <p:nvPr/>
        </p:nvGrpSpPr>
        <p:grpSpPr>
          <a:xfrm flipH="1">
            <a:off x="4266748" y="6134563"/>
            <a:ext cx="3436213" cy="3518092"/>
            <a:chOff x="-1115775" y="4467744"/>
            <a:chExt cx="2577160" cy="2638569"/>
          </a:xfrm>
        </p:grpSpPr>
        <p:sp>
          <p:nvSpPr>
            <p:cNvPr id="415" name="Google Shape;415;p1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416" name="Google Shape;416;p11"/>
            <p:cNvGrpSpPr/>
            <p:nvPr/>
          </p:nvGrpSpPr>
          <p:grpSpPr>
            <a:xfrm rot="5400000" flipH="1">
              <a:off x="-1115103" y="4529824"/>
              <a:ext cx="2575817" cy="2577160"/>
              <a:chOff x="1550275" y="1493275"/>
              <a:chExt cx="1582100" cy="1582925"/>
            </a:xfrm>
          </p:grpSpPr>
          <p:sp>
            <p:nvSpPr>
              <p:cNvPr id="417" name="Google Shape;417;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18" name="Google Shape;418;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19" name="Google Shape;419;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0" name="Google Shape;420;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1" name="Google Shape;421;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2" name="Google Shape;422;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3" name="Google Shape;423;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4" name="Google Shape;424;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5" name="Google Shape;425;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6" name="Google Shape;426;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7" name="Google Shape;427;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8" name="Google Shape;428;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29" name="Google Shape;429;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0" name="Google Shape;430;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431" name="Google Shape;431;p11"/>
          <p:cNvGrpSpPr/>
          <p:nvPr/>
        </p:nvGrpSpPr>
        <p:grpSpPr>
          <a:xfrm>
            <a:off x="10675611" y="-2677645"/>
            <a:ext cx="3667491" cy="3655888"/>
            <a:chOff x="2724182" y="-1866850"/>
            <a:chExt cx="2750618" cy="2741916"/>
          </a:xfrm>
        </p:grpSpPr>
        <p:sp>
          <p:nvSpPr>
            <p:cNvPr id="432" name="Google Shape;432;p1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433" name="Google Shape;433;p11"/>
            <p:cNvGrpSpPr/>
            <p:nvPr/>
          </p:nvGrpSpPr>
          <p:grpSpPr>
            <a:xfrm rot="-5400000" flipH="1">
              <a:off x="2724854" y="-1701422"/>
              <a:ext cx="2575817" cy="2577160"/>
              <a:chOff x="1550275" y="1493275"/>
              <a:chExt cx="1582100" cy="1582925"/>
            </a:xfrm>
          </p:grpSpPr>
          <p:sp>
            <p:nvSpPr>
              <p:cNvPr id="434" name="Google Shape;434;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5" name="Google Shape;435;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6" name="Google Shape;436;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7" name="Google Shape;437;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8" name="Google Shape;438;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39" name="Google Shape;439;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0" name="Google Shape;440;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1" name="Google Shape;441;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2" name="Google Shape;442;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3" name="Google Shape;443;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4" name="Google Shape;444;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5" name="Google Shape;445;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6" name="Google Shape;446;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47" name="Google Shape;447;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grpSp>
        <p:nvGrpSpPr>
          <p:cNvPr id="448" name="Google Shape;448;p11"/>
          <p:cNvGrpSpPr/>
          <p:nvPr/>
        </p:nvGrpSpPr>
        <p:grpSpPr>
          <a:xfrm rot="5400000">
            <a:off x="-1962144" y="-2480845"/>
            <a:ext cx="3667491" cy="3655888"/>
            <a:chOff x="2724182" y="-1866850"/>
            <a:chExt cx="2750618" cy="2741916"/>
          </a:xfrm>
        </p:grpSpPr>
        <p:sp>
          <p:nvSpPr>
            <p:cNvPr id="449" name="Google Shape;449;p1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nvGrpSpPr>
            <p:cNvPr id="450" name="Google Shape;450;p11"/>
            <p:cNvGrpSpPr/>
            <p:nvPr/>
          </p:nvGrpSpPr>
          <p:grpSpPr>
            <a:xfrm rot="-5400000" flipH="1">
              <a:off x="2724854" y="-1701422"/>
              <a:ext cx="2575817" cy="2577160"/>
              <a:chOff x="1550275" y="1493275"/>
              <a:chExt cx="1582100" cy="1582925"/>
            </a:xfrm>
          </p:grpSpPr>
          <p:sp>
            <p:nvSpPr>
              <p:cNvPr id="451" name="Google Shape;45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2" name="Google Shape;45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3" name="Google Shape;45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4" name="Google Shape;45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5" name="Google Shape;45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6" name="Google Shape;45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7" name="Google Shape;45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8" name="Google Shape;45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59" name="Google Shape;45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60" name="Google Shape;46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61" name="Google Shape;46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62" name="Google Shape;46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63" name="Google Shape;46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sp>
            <p:nvSpPr>
              <p:cNvPr id="464" name="Google Shape;46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Inter"/>
                  <a:ea typeface="Inter"/>
                  <a:cs typeface="Inter"/>
                  <a:sym typeface="Inter"/>
                </a:endParaRPr>
              </a:p>
            </p:txBody>
          </p:sp>
        </p:grpSp>
      </p:grpSp>
    </p:spTree>
    <p:extLst>
      <p:ext uri="{BB962C8B-B14F-4D97-AF65-F5344CB8AC3E}">
        <p14:creationId xmlns:p14="http://schemas.microsoft.com/office/powerpoint/2010/main" val="41012013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694567"/>
            <a:ext cx="10290000" cy="94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950967" y="1729867"/>
            <a:ext cx="10290000" cy="4414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extLst>
      <p:ext uri="{BB962C8B-B14F-4D97-AF65-F5344CB8AC3E}">
        <p14:creationId xmlns:p14="http://schemas.microsoft.com/office/powerpoint/2010/main" val="3492418455"/>
      </p:ext>
    </p:extLst>
  </p:cSld>
  <p:clrMap bg1="lt1" tx1="dk1" bg2="dk2" tx2="lt2" accent1="accent1" accent2="accent2" accent3="accent3" accent4="accent4" accent5="accent5" accent6="accent6" hlink="hlink" folHlink="folHlink"/>
  <p:sldLayoutIdLst>
    <p:sldLayoutId id="2147483772" r:id="rId1"/>
    <p:sldLayoutId id="2147483773"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 id="2147483801" r:id="rId29"/>
    <p:sldLayoutId id="2147483802" r:id="rId30"/>
    <p:sldLayoutId id="2147483803" r:id="rId31"/>
    <p:sldLayoutId id="2147483804"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56364E-19FA-4975-BDDF-C034FC6859F7}" type="datetimeFigureOut">
              <a:rPr lang="en-IN" smtClean="0"/>
              <a:t>09-12-2024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81FC4D-40F4-4183-9E1C-F7CA2F663B84}" type="slidenum">
              <a:rPr lang="en-IN" smtClean="0"/>
              <a:t>‹#›</a:t>
            </a:fld>
            <a:endParaRPr lang="en-IN"/>
          </a:p>
        </p:txBody>
      </p:sp>
    </p:spTree>
    <p:extLst>
      <p:ext uri="{BB962C8B-B14F-4D97-AF65-F5344CB8AC3E}">
        <p14:creationId xmlns:p14="http://schemas.microsoft.com/office/powerpoint/2010/main" val="2055941877"/>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377951" y="1988428"/>
            <a:ext cx="7727260" cy="2333205"/>
          </a:xfrm>
          <a:prstGeom prst="rect">
            <a:avLst/>
          </a:prstGeom>
        </p:spPr>
        <p:txBody>
          <a:bodyPr spcFirstLastPara="1" wrap="square" lIns="121900" tIns="121900" rIns="121900" bIns="121900" anchor="b" anchorCtr="0">
            <a:noAutofit/>
          </a:bodyPr>
          <a:lstStyle/>
          <a:p>
            <a:r>
              <a:rPr lang="en-US" sz="4667" b="1" dirty="0">
                <a:latin typeface="Times New Roman" panose="02020603050405020304" pitchFamily="18" charset="0"/>
                <a:cs typeface="Times New Roman" panose="02020603050405020304" pitchFamily="18" charset="0"/>
              </a:rPr>
              <a:t>Investigating Global Black Money Transactions</a:t>
            </a:r>
            <a:endParaRPr sz="4667" b="1" dirty="0">
              <a:solidFill>
                <a:schemeClr val="lt2"/>
              </a:solidFill>
              <a:latin typeface="Times New Roman" panose="02020603050405020304" pitchFamily="18" charset="0"/>
              <a:cs typeface="Times New Roman" panose="02020603050405020304" pitchFamily="18" charset="0"/>
            </a:endParaRPr>
          </a:p>
        </p:txBody>
      </p:sp>
      <p:grpSp>
        <p:nvGrpSpPr>
          <p:cNvPr id="1626" name="Google Shape;1626;p38"/>
          <p:cNvGrpSpPr/>
          <p:nvPr/>
        </p:nvGrpSpPr>
        <p:grpSpPr>
          <a:xfrm>
            <a:off x="3632243" y="-2489133"/>
            <a:ext cx="3667491" cy="3655888"/>
            <a:chOff x="2724182" y="-1866850"/>
            <a:chExt cx="2750618" cy="2741916"/>
          </a:xfrm>
        </p:grpSpPr>
        <p:sp>
          <p:nvSpPr>
            <p:cNvPr id="1627" name="Google Shape;1627;p38"/>
            <p:cNvSpPr/>
            <p:nvPr/>
          </p:nvSpPr>
          <p:spPr>
            <a:xfrm>
              <a:off x="2822200" y="-1866850"/>
              <a:ext cx="2652600" cy="2637300"/>
            </a:xfrm>
            <a:prstGeom prst="ellipse">
              <a:avLst/>
            </a:prstGeom>
            <a:solidFill>
              <a:srgbClr val="FFFFFF">
                <a:alpha val="358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628" name="Google Shape;1628;p38"/>
            <p:cNvGrpSpPr/>
            <p:nvPr/>
          </p:nvGrpSpPr>
          <p:grpSpPr>
            <a:xfrm rot="-5400000" flipH="1">
              <a:off x="2724854" y="-1701422"/>
              <a:ext cx="2575817" cy="2577160"/>
              <a:chOff x="1550275" y="1493275"/>
              <a:chExt cx="1582100" cy="1582925"/>
            </a:xfrm>
          </p:grpSpPr>
          <p:sp>
            <p:nvSpPr>
              <p:cNvPr id="1629" name="Google Shape;1629;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0" name="Google Shape;1630;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1" name="Google Shape;1631;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2" name="Google Shape;1632;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3" name="Google Shape;1633;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4" name="Google Shape;1634;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5" name="Google Shape;1635;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6" name="Google Shape;1636;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7" name="Google Shape;1637;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8" name="Google Shape;1638;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9" name="Google Shape;1639;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0" name="Google Shape;1640;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1" name="Google Shape;1641;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2" name="Google Shape;1642;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643" name="Google Shape;1643;p38"/>
          <p:cNvGrpSpPr/>
          <p:nvPr/>
        </p:nvGrpSpPr>
        <p:grpSpPr>
          <a:xfrm>
            <a:off x="7096523" y="2241600"/>
            <a:ext cx="4484019" cy="25780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29B4-26D4-D870-F65B-F9FB1ED30B6C}"/>
              </a:ext>
            </a:extLst>
          </p:cNvPr>
          <p:cNvSpPr>
            <a:spLocks noGrp="1"/>
          </p:cNvSpPr>
          <p:nvPr>
            <p:ph type="title"/>
          </p:nvPr>
        </p:nvSpPr>
        <p:spPr/>
        <p:txBody>
          <a:bodyPr/>
          <a:lstStyle/>
          <a:p>
            <a:pPr algn="ctr"/>
            <a:r>
              <a:rPr lang="en-US" sz="1800" b="1" dirty="0">
                <a:solidFill>
                  <a:schemeClr val="tx1"/>
                </a:solidFill>
                <a:effectLst/>
                <a:latin typeface="Times New Roman" panose="02020603050405020304" pitchFamily="18" charset="0"/>
                <a:ea typeface="Aptos" panose="020B0004020202020204" pitchFamily="34" charset="0"/>
              </a:rPr>
              <a:t>Dashboard 2: Analyzing Black Money Flow and Risk in Tax Havens</a:t>
            </a:r>
            <a:endParaRPr lang="en-IN" dirty="0">
              <a:solidFill>
                <a:schemeClr val="tx1"/>
              </a:solidFill>
            </a:endParaRPr>
          </a:p>
        </p:txBody>
      </p:sp>
      <p:pic>
        <p:nvPicPr>
          <p:cNvPr id="7" name="Content Placeholder 6" descr="A screenshot of a graph&#10;&#10;Description automatically generated">
            <a:extLst>
              <a:ext uri="{FF2B5EF4-FFF2-40B4-BE49-F238E27FC236}">
                <a16:creationId xmlns:a16="http://schemas.microsoft.com/office/drawing/2014/main" id="{E043EB24-2D84-4AC2-D487-9E88F6BCF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61825"/>
            <a:ext cx="9865159" cy="5583219"/>
          </a:xfrm>
        </p:spPr>
      </p:pic>
    </p:spTree>
    <p:extLst>
      <p:ext uri="{BB962C8B-B14F-4D97-AF65-F5344CB8AC3E}">
        <p14:creationId xmlns:p14="http://schemas.microsoft.com/office/powerpoint/2010/main" val="68569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74CC-91C6-446E-9E02-616C58007336}"/>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Insights for Dasboard-1</a:t>
            </a:r>
          </a:p>
        </p:txBody>
      </p:sp>
      <p:sp>
        <p:nvSpPr>
          <p:cNvPr id="3" name="Content Placeholder 2">
            <a:extLst>
              <a:ext uri="{FF2B5EF4-FFF2-40B4-BE49-F238E27FC236}">
                <a16:creationId xmlns:a16="http://schemas.microsoft.com/office/drawing/2014/main" id="{B7CC1B67-E567-457A-AF85-782BB9E6D34B}"/>
              </a:ext>
            </a:extLst>
          </p:cNvPr>
          <p:cNvSpPr>
            <a:spLocks noGrp="1"/>
          </p:cNvSpPr>
          <p:nvPr>
            <p:ph idx="1"/>
          </p:nvPr>
        </p:nvSpPr>
        <p:spPr>
          <a:xfrm>
            <a:off x="677334" y="1930399"/>
            <a:ext cx="8596668" cy="4110963"/>
          </a:xfrm>
        </p:spPr>
        <p:txBody>
          <a:bodyPr>
            <a:noAutofit/>
          </a:bodyPr>
          <a:lstStyle/>
          <a:p>
            <a:pPr>
              <a:buClr>
                <a:schemeClr val="tx1"/>
              </a:buCl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Countries such as China, USA, Brazil, and Singapore stand out for their significant involvement in black money transactions, suggesting a major role either as sources or destinations of illicit funds.</a:t>
            </a:r>
          </a:p>
          <a:p>
            <a:pPr>
              <a:buClr>
                <a:schemeClr val="tx1"/>
              </a:buCl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indicates a high volume of transactions flowing through these regions.</a:t>
            </a:r>
          </a:p>
          <a:p>
            <a:pPr>
              <a:buClr>
                <a:schemeClr val="tx1"/>
              </a:buCl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finance sector leads in terms of transaction volume, followed closely by construction, arms trade, luxury goods, and real estate.</a:t>
            </a:r>
          </a:p>
          <a:p>
            <a:pPr>
              <a:buClr>
                <a:schemeClr val="tx1"/>
              </a:buCl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highlights these industries as particularly vulnerable to illicit financial activities due to their complex structures and high transaction values. </a:t>
            </a:r>
          </a:p>
          <a:p>
            <a:pPr>
              <a:buClr>
                <a:schemeClr val="tx1"/>
              </a:buCl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are clear spikes and drops in black money transaction volumes over the course of 2013 to early 2014, with peaks in activity at certain points.</a:t>
            </a:r>
          </a:p>
        </p:txBody>
      </p:sp>
    </p:spTree>
    <p:extLst>
      <p:ext uri="{BB962C8B-B14F-4D97-AF65-F5344CB8AC3E}">
        <p14:creationId xmlns:p14="http://schemas.microsoft.com/office/powerpoint/2010/main" val="162943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0731-3679-4731-9A54-095B5716F997}"/>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Insights for Dasboard-2</a:t>
            </a:r>
          </a:p>
        </p:txBody>
      </p:sp>
      <p:sp>
        <p:nvSpPr>
          <p:cNvPr id="3" name="Content Placeholder 2">
            <a:extLst>
              <a:ext uri="{FF2B5EF4-FFF2-40B4-BE49-F238E27FC236}">
                <a16:creationId xmlns:a16="http://schemas.microsoft.com/office/drawing/2014/main" id="{641A31C1-284F-4FBB-8742-A09127DA7ECA}"/>
              </a:ext>
            </a:extLst>
          </p:cNvPr>
          <p:cNvSpPr>
            <a:spLocks noGrp="1"/>
          </p:cNvSpPr>
          <p:nvPr>
            <p:ph idx="1"/>
          </p:nvPr>
        </p:nvSpPr>
        <p:spPr>
          <a:xfrm>
            <a:off x="677334" y="1930401"/>
            <a:ext cx="8596668" cy="4110962"/>
          </a:xfrm>
        </p:spPr>
        <p:txBody>
          <a:bodyPr>
            <a:noAutofit/>
          </a:bodyPr>
          <a:lstStyle/>
          <a:p>
            <a:pPr>
              <a:buClr>
                <a:schemeClr val="tx1"/>
              </a:buCl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Different transaction types carry varying levels of risk in tax haven countries. Cash withdrawals and property purchases show higher risk levels in Cayman Islands, Luxembourg, and Panama.</a:t>
            </a:r>
          </a:p>
          <a:p>
            <a:pPr>
              <a:buClr>
                <a:schemeClr val="tx1"/>
              </a:buCl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This suggests certain types of financial activities pose more risks in specific tax haven regions.</a:t>
            </a:r>
          </a:p>
          <a:p>
            <a:pPr>
              <a:buClr>
                <a:schemeClr val="tx1"/>
              </a:buCl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High-value transactions show significant spikes and drops across months, reflecting distinct patterns in illicit financial flows across different periods.</a:t>
            </a:r>
          </a:p>
          <a:p>
            <a:pPr>
              <a:buClr>
                <a:schemeClr val="tx1"/>
              </a:buCl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Tax havens demonstrate varied transaction volume patterns, with some maintaining consistent flows and others showing noticeable peaks.</a:t>
            </a:r>
          </a:p>
          <a:p>
            <a:pPr>
              <a:buClr>
                <a:schemeClr val="tx1"/>
              </a:buCl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Countries such as Panama, Cayman Islands, and Luxembourg have a high number of financial institutions involved in high-risk transactions, indicating systemic weaknesses that facilitate black money flows.</a:t>
            </a:r>
          </a:p>
        </p:txBody>
      </p:sp>
    </p:spTree>
    <p:extLst>
      <p:ext uri="{BB962C8B-B14F-4D97-AF65-F5344CB8AC3E}">
        <p14:creationId xmlns:p14="http://schemas.microsoft.com/office/powerpoint/2010/main" val="294522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1276-6241-B4A0-A03F-7530CF4FE019}"/>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Unique Insights</a:t>
            </a:r>
          </a:p>
        </p:txBody>
      </p:sp>
      <p:sp>
        <p:nvSpPr>
          <p:cNvPr id="3" name="Content Placeholder 2">
            <a:extLst>
              <a:ext uri="{FF2B5EF4-FFF2-40B4-BE49-F238E27FC236}">
                <a16:creationId xmlns:a16="http://schemas.microsoft.com/office/drawing/2014/main" id="{D8EC5B09-F0BD-CB05-0B9F-7FCD8ECF4085}"/>
              </a:ext>
            </a:extLst>
          </p:cNvPr>
          <p:cNvSpPr>
            <a:spLocks noGrp="1"/>
          </p:cNvSpPr>
          <p:nvPr>
            <p:ph idx="1"/>
          </p:nvPr>
        </p:nvSpPr>
        <p:spPr>
          <a:xfrm>
            <a:off x="677333" y="1699709"/>
            <a:ext cx="8993791" cy="473336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Which country has the highest black money in property purchase transaction type and which industry plays major role and what are the monthly transactions of it</a:t>
            </a:r>
          </a:p>
        </p:txBody>
      </p:sp>
      <p:pic>
        <p:nvPicPr>
          <p:cNvPr id="7" name="Picture 6" descr="A screenshot of a computer screen&#10;&#10;Description automatically generated">
            <a:extLst>
              <a:ext uri="{FF2B5EF4-FFF2-40B4-BE49-F238E27FC236}">
                <a16:creationId xmlns:a16="http://schemas.microsoft.com/office/drawing/2014/main" id="{C047D2A3-7E91-23E3-1B3B-90683BD15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6" y="2483170"/>
            <a:ext cx="6206907" cy="4269887"/>
          </a:xfrm>
          <a:prstGeom prst="rect">
            <a:avLst/>
          </a:prstGeom>
        </p:spPr>
      </p:pic>
    </p:spTree>
    <p:extLst>
      <p:ext uri="{BB962C8B-B14F-4D97-AF65-F5344CB8AC3E}">
        <p14:creationId xmlns:p14="http://schemas.microsoft.com/office/powerpoint/2010/main" val="394672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4330-DA28-1392-BAC3-7C08A106A646}"/>
              </a:ext>
            </a:extLst>
          </p:cNvPr>
          <p:cNvSpPr>
            <a:spLocks noGrp="1"/>
          </p:cNvSpPr>
          <p:nvPr>
            <p:ph type="title"/>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How do monthly transaction trends and the role of financial institutions in the Cayman Islands contribute to its high money laundering risk, particularly in Cash Withdrawals?</a:t>
            </a:r>
          </a:p>
        </p:txBody>
      </p:sp>
      <p:pic>
        <p:nvPicPr>
          <p:cNvPr id="5" name="Content Placeholder 4" descr="A screenshot of a computer&#10;&#10;Description automatically generated">
            <a:extLst>
              <a:ext uri="{FF2B5EF4-FFF2-40B4-BE49-F238E27FC236}">
                <a16:creationId xmlns:a16="http://schemas.microsoft.com/office/drawing/2014/main" id="{D4B760C5-520F-CDCC-7138-03E01D5C7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4404"/>
            <a:ext cx="8316059" cy="4830183"/>
          </a:xfrm>
        </p:spPr>
      </p:pic>
    </p:spTree>
    <p:extLst>
      <p:ext uri="{BB962C8B-B14F-4D97-AF65-F5344CB8AC3E}">
        <p14:creationId xmlns:p14="http://schemas.microsoft.com/office/powerpoint/2010/main" val="400438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DED1-F2F0-6B79-861F-DAAB73BA613B}"/>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EFA1215-C61C-A7AB-7984-B1432D8E944B}"/>
              </a:ext>
            </a:extLst>
          </p:cNvPr>
          <p:cNvSpPr>
            <a:spLocks noGrp="1"/>
          </p:cNvSpPr>
          <p:nvPr>
            <p:ph idx="1"/>
          </p:nvPr>
        </p:nvSpPr>
        <p:spPr>
          <a:xfrm>
            <a:off x="677334" y="1816608"/>
            <a:ext cx="8596668" cy="4431791"/>
          </a:xfrm>
        </p:spPr>
        <p:txBody>
          <a:bodyPr>
            <a:noAutofit/>
          </a:bodyPr>
          <a:lstStyle/>
          <a:p>
            <a:pPr>
              <a:buClr>
                <a:schemeClr val="tx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Focus on High-Risk Countries: Regulatory efforts should prioritize monitoring black money flows in countries like China, USA, Brazil, and key tax havens like Cayman Islands and Panama due to their major involvement in illicit activities.</a:t>
            </a:r>
          </a:p>
          <a:p>
            <a:pPr>
              <a:buClr>
                <a:schemeClr val="tx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Scrutiny on Risky Industries: Industries such as finance, construction, and luxury goods, along with high-risk activities like property purchases and cash withdrawals, need stronger regulations to reduce vulnerabilities.</a:t>
            </a:r>
          </a:p>
          <a:p>
            <a:pPr>
              <a:buClr>
                <a:schemeClr val="tx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Adaptable Regulatory Measures: Black money flows change quickly in response to external events, highlighting the need for flexible and responsive regulatory frameworks.</a:t>
            </a:r>
          </a:p>
          <a:p>
            <a:pPr>
              <a:buClr>
                <a:schemeClr val="tx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Role of Financial Institutions: Financial institutions in tax havens play a significant role in enabling black money flows, requiring stricter oversight and international cooperation to mitigate risks.</a:t>
            </a:r>
          </a:p>
          <a:p>
            <a:pPr>
              <a:buClr>
                <a:schemeClr val="tx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Cooperation Needed: The complexity of illicit networks across countries and sectors calls for international collaboration and specialized strategies to combat black money laundering effectively.</a:t>
            </a:r>
          </a:p>
        </p:txBody>
      </p:sp>
    </p:spTree>
    <p:extLst>
      <p:ext uri="{BB962C8B-B14F-4D97-AF65-F5344CB8AC3E}">
        <p14:creationId xmlns:p14="http://schemas.microsoft.com/office/powerpoint/2010/main" val="8474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237C-E4A9-D614-E95C-F157EC9790AA}"/>
              </a:ext>
            </a:extLst>
          </p:cNvPr>
          <p:cNvSpPr>
            <a:spLocks noGrp="1"/>
          </p:cNvSpPr>
          <p:nvPr>
            <p:ph type="title"/>
          </p:nvPr>
        </p:nvSpPr>
        <p:spPr>
          <a:xfrm>
            <a:off x="5238974" y="3429000"/>
            <a:ext cx="4035028" cy="292876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 project by Group-11</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err="1">
                <a:solidFill>
                  <a:schemeClr val="tx1"/>
                </a:solidFill>
                <a:latin typeface="Times New Roman" panose="02020603050405020304" pitchFamily="18" charset="0"/>
                <a:cs typeface="Times New Roman" panose="02020603050405020304" pitchFamily="18" charset="0"/>
              </a:rPr>
              <a:t>Likhith</a:t>
            </a:r>
            <a:r>
              <a:rPr lang="en-US" sz="2000" dirty="0">
                <a:solidFill>
                  <a:schemeClr val="tx1"/>
                </a:solidFill>
                <a:latin typeface="Times New Roman" panose="02020603050405020304" pitchFamily="18" charset="0"/>
                <a:cs typeface="Times New Roman" panose="02020603050405020304" pitchFamily="18" charset="0"/>
              </a:rPr>
              <a:t> Killamsetty-11735539</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Lavanya Manthri-11747205</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Akshitha Veeravelli-11753207</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Durga </a:t>
            </a:r>
            <a:r>
              <a:rPr lang="en-US" sz="2000" dirty="0" err="1">
                <a:solidFill>
                  <a:schemeClr val="tx1"/>
                </a:solidFill>
                <a:latin typeface="Times New Roman" panose="02020603050405020304" pitchFamily="18" charset="0"/>
                <a:cs typeface="Times New Roman" panose="02020603050405020304" pitchFamily="18" charset="0"/>
              </a:rPr>
              <a:t>veerabadhrananda</a:t>
            </a:r>
            <a:r>
              <a:rPr lang="en-US" sz="2000" dirty="0">
                <a:solidFill>
                  <a:schemeClr val="tx1"/>
                </a:solidFill>
                <a:latin typeface="Times New Roman" panose="02020603050405020304" pitchFamily="18" charset="0"/>
                <a:cs typeface="Times New Roman" panose="02020603050405020304" pitchFamily="18" charset="0"/>
              </a:rPr>
              <a:t> Dharani </a:t>
            </a:r>
            <a:r>
              <a:rPr lang="en-US" sz="2000" dirty="0" err="1">
                <a:solidFill>
                  <a:schemeClr val="tx1"/>
                </a:solidFill>
                <a:latin typeface="Times New Roman" panose="02020603050405020304" pitchFamily="18" charset="0"/>
                <a:cs typeface="Times New Roman" panose="02020603050405020304" pitchFamily="18" charset="0"/>
              </a:rPr>
              <a:t>chand</a:t>
            </a:r>
            <a:r>
              <a:rPr lang="en-US" sz="2000" dirty="0">
                <a:solidFill>
                  <a:schemeClr val="tx1"/>
                </a:solidFill>
                <a:latin typeface="Times New Roman" panose="02020603050405020304" pitchFamily="18" charset="0"/>
                <a:cs typeface="Times New Roman" panose="02020603050405020304" pitchFamily="18" charset="0"/>
              </a:rPr>
              <a:t> chavali-11753174</a:t>
            </a:r>
            <a:br>
              <a:rPr lang="en-US" sz="2000" dirty="0">
                <a:solidFill>
                  <a:schemeClr val="tx1"/>
                </a:solidFill>
                <a:latin typeface="Times New Roman" panose="02020603050405020304" pitchFamily="18" charset="0"/>
                <a:cs typeface="Times New Roman" panose="02020603050405020304" pitchFamily="18" charset="0"/>
              </a:rPr>
            </a:br>
            <a:r>
              <a:rPr lang="en-US" sz="2000" dirty="0" err="1">
                <a:solidFill>
                  <a:schemeClr val="tx1"/>
                </a:solidFill>
                <a:latin typeface="Times New Roman" panose="02020603050405020304" pitchFamily="18" charset="0"/>
                <a:cs typeface="Times New Roman" panose="02020603050405020304" pitchFamily="18" charset="0"/>
              </a:rPr>
              <a:t>Rakshitha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chintalapudi</a:t>
            </a:r>
            <a:r>
              <a:rPr lang="en-US" sz="2000" dirty="0">
                <a:solidFill>
                  <a:schemeClr val="tx1"/>
                </a:solidFill>
                <a:latin typeface="Times New Roman" panose="02020603050405020304" pitchFamily="18" charset="0"/>
                <a:cs typeface="Times New Roman" panose="02020603050405020304" pitchFamily="18" charset="0"/>
              </a:rPr>
              <a:t> - 11814442</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CFDA49-A178-5DD4-7815-4DB8EA5547AB}"/>
              </a:ext>
            </a:extLst>
          </p:cNvPr>
          <p:cNvSpPr>
            <a:spLocks noGrp="1"/>
          </p:cNvSpPr>
          <p:nvPr>
            <p:ph idx="1"/>
          </p:nvPr>
        </p:nvSpPr>
        <p:spPr>
          <a:xfrm>
            <a:off x="677333" y="1000462"/>
            <a:ext cx="6046195" cy="1538344"/>
          </a:xfrm>
        </p:spPr>
        <p:txBody>
          <a:bodyPr/>
          <a:lstStyle/>
          <a:p>
            <a:pPr marL="0" indent="0" algn="ctr">
              <a:buNone/>
            </a:pPr>
            <a:r>
              <a:rPr lang="en-US" sz="6900" dirty="0">
                <a:latin typeface="Times New Roman" panose="02020603050405020304" pitchFamily="18" charset="0"/>
                <a:cs typeface="Times New Roman" panose="02020603050405020304" pitchFamily="18" charset="0"/>
              </a:rPr>
              <a:t>Thankyou</a:t>
            </a:r>
          </a:p>
          <a:p>
            <a:endParaRPr lang="en-US" dirty="0"/>
          </a:p>
        </p:txBody>
      </p:sp>
    </p:spTree>
    <p:extLst>
      <p:ext uri="{BB962C8B-B14F-4D97-AF65-F5344CB8AC3E}">
        <p14:creationId xmlns:p14="http://schemas.microsoft.com/office/powerpoint/2010/main" val="68146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3893-C577-458F-9C12-29C7AC279E39}"/>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CONTEXT</a:t>
            </a:r>
          </a:p>
        </p:txBody>
      </p:sp>
      <p:sp>
        <p:nvSpPr>
          <p:cNvPr id="3" name="Content Placeholder 2">
            <a:extLst>
              <a:ext uri="{FF2B5EF4-FFF2-40B4-BE49-F238E27FC236}">
                <a16:creationId xmlns:a16="http://schemas.microsoft.com/office/drawing/2014/main" id="{623D48E0-0195-4F44-B737-343E0DDBEC6D}"/>
              </a:ext>
            </a:extLst>
          </p:cNvPr>
          <p:cNvSpPr>
            <a:spLocks noGrp="1"/>
          </p:cNvSpPr>
          <p:nvPr>
            <p:ph idx="1"/>
          </p:nvPr>
        </p:nvSpPr>
        <p:spPr>
          <a:xfrm>
            <a:off x="677334" y="1645920"/>
            <a:ext cx="8596668" cy="4395443"/>
          </a:xfrm>
        </p:spPr>
        <p:txBody>
          <a:bodyPr>
            <a:normAutofit/>
          </a:bodyPr>
          <a:lstStyle/>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Introduction and background</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Dataset</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Objective</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Impact</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Question Proposed</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Visualization story</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Dashboards</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Insights</a:t>
            </a:r>
          </a:p>
          <a:p>
            <a:pPr>
              <a:buClr>
                <a:schemeClr val="tx1"/>
              </a:buCl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Conclusions</a:t>
            </a:r>
          </a:p>
          <a:p>
            <a:endParaRPr lang="en-US" dirty="0"/>
          </a:p>
          <a:p>
            <a:endParaRPr lang="en-US" dirty="0"/>
          </a:p>
          <a:p>
            <a:endParaRPr lang="en-US" dirty="0"/>
          </a:p>
        </p:txBody>
      </p:sp>
    </p:spTree>
    <p:extLst>
      <p:ext uri="{BB962C8B-B14F-4D97-AF65-F5344CB8AC3E}">
        <p14:creationId xmlns:p14="http://schemas.microsoft.com/office/powerpoint/2010/main" val="11736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68EE-A2CB-91AB-794B-7D5E6EEB02A2}"/>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ea typeface="Calibri bold" panose="020F0702030404030204" pitchFamily="34" charset="0"/>
                <a:cs typeface="Times New Roman" panose="02020603050405020304" pitchFamily="18" charset="0"/>
              </a:rPr>
              <a:t>Introduction</a:t>
            </a:r>
            <a:endParaRPr lang="en-IN" sz="5400" b="1" dirty="0">
              <a:solidFill>
                <a:schemeClr val="tx1"/>
              </a:solidFill>
              <a:latin typeface="Times New Roman" panose="02020603050405020304" pitchFamily="18" charset="0"/>
              <a:ea typeface="Calibri bold" panose="020F07020304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182CBFAA-42FD-8356-1FD0-B5D814A8456C}"/>
              </a:ext>
            </a:extLst>
          </p:cNvPr>
          <p:cNvSpPr>
            <a:spLocks noGrp="1" noChangeArrowheads="1"/>
          </p:cNvSpPr>
          <p:nvPr>
            <p:ph idx="1"/>
          </p:nvPr>
        </p:nvSpPr>
        <p:spPr bwMode="auto">
          <a:xfrm>
            <a:off x="677334" y="2054008"/>
            <a:ext cx="760768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Issue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Black money, hidden in offshore accounts and tax havens, undermines economic stability and deprives governments of vital tax revenue.</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Exposed Networks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Scandals like the Panama Papers revealed extensive global financial secrecy, enabling tax evasion and corruption.</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Ongoing Challenge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global efforts, black money flows destabilize economies, widen inequality and erode public trust.</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Aim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advanced data analytics to uncover patterns in black money flows across regions, industries, and risk factors, contributing to global financial transparency. </a:t>
            </a:r>
          </a:p>
        </p:txBody>
      </p:sp>
    </p:spTree>
    <p:extLst>
      <p:ext uri="{BB962C8B-B14F-4D97-AF65-F5344CB8AC3E}">
        <p14:creationId xmlns:p14="http://schemas.microsoft.com/office/powerpoint/2010/main" val="280899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BCE3-ECCB-8514-EE52-628DC10892FE}"/>
              </a:ext>
            </a:extLst>
          </p:cNvPr>
          <p:cNvSpPr>
            <a:spLocks noGrp="1"/>
          </p:cNvSpPr>
          <p:nvPr>
            <p:ph type="title"/>
          </p:nvPr>
        </p:nvSpPr>
        <p:spPr/>
        <p:txBody>
          <a:bodyPr>
            <a:normAutofit/>
          </a:bodyPr>
          <a:lstStyle/>
          <a:p>
            <a:r>
              <a:rPr lang="en-IN" sz="5400" b="1"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B2999C60-4B6F-672B-D1A4-912D9ED1BD97}"/>
              </a:ext>
            </a:extLst>
          </p:cNvPr>
          <p:cNvSpPr>
            <a:spLocks noGrp="1"/>
          </p:cNvSpPr>
          <p:nvPr>
            <p:ph idx="1"/>
          </p:nvPr>
        </p:nvSpPr>
        <p:spPr>
          <a:xfrm>
            <a:off x="677334" y="1564849"/>
            <a:ext cx="8596668" cy="4476513"/>
          </a:xfrm>
        </p:spPr>
        <p:txBody>
          <a:bodyPr>
            <a:normAutofit/>
          </a:bodyPr>
          <a:lstStyle/>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source: </a:t>
            </a:r>
            <a:r>
              <a:rPr lang="en-US" sz="2200" dirty="0">
                <a:latin typeface="Times New Roman" panose="02020603050405020304" pitchFamily="18" charset="0"/>
                <a:cs typeface="Times New Roman" panose="02020603050405020304" pitchFamily="18" charset="0"/>
              </a:rPr>
              <a:t>Aggregated from global financial records, investigative journalism reports, and international financial crime data.</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Dataset Size: </a:t>
            </a:r>
            <a:r>
              <a:rPr lang="en-US" sz="2200" dirty="0">
                <a:latin typeface="Times New Roman" panose="02020603050405020304" pitchFamily="18" charset="0"/>
                <a:cs typeface="Times New Roman" panose="02020603050405020304" pitchFamily="18" charset="0"/>
              </a:rPr>
              <a:t>Contains </a:t>
            </a:r>
            <a:r>
              <a:rPr lang="en-US" sz="2200" b="1" dirty="0">
                <a:latin typeface="Times New Roman" panose="02020603050405020304" pitchFamily="18" charset="0"/>
                <a:cs typeface="Times New Roman" panose="02020603050405020304" pitchFamily="18" charset="0"/>
              </a:rPr>
              <a:t>10,000 records across 14 variables</a:t>
            </a:r>
            <a:r>
              <a:rPr lang="en-US" sz="2200" dirty="0">
                <a:latin typeface="Times New Roman" panose="02020603050405020304" pitchFamily="18" charset="0"/>
                <a:cs typeface="Times New Roman" panose="02020603050405020304" pitchFamily="18" charset="0"/>
              </a:rPr>
              <a:t>, offering a comprehensive foundation for analyzing hidden financial networks.</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Coverage: </a:t>
            </a:r>
            <a:r>
              <a:rPr lang="en-US" sz="2200" dirty="0">
                <a:latin typeface="Times New Roman" panose="02020603050405020304" pitchFamily="18" charset="0"/>
                <a:cs typeface="Times New Roman" panose="02020603050405020304" pitchFamily="18" charset="0"/>
              </a:rPr>
              <a:t>Includes regional, industry-specific, and temporal data on illicit money flows, focusing on tax havens, high-risk industries, and key financial hubs.</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Unique Insight: </a:t>
            </a:r>
            <a:r>
              <a:rPr lang="en-US" sz="2200" dirty="0">
                <a:latin typeface="Times New Roman" panose="02020603050405020304" pitchFamily="18" charset="0"/>
                <a:cs typeface="Times New Roman" panose="02020603050405020304" pitchFamily="18" charset="0"/>
              </a:rPr>
              <a:t>This dataset integrates multiple dimensions—geographic, industrial, and temporal—to reveal interconnected networks of illicit financial flows. It allows for advanced pattern recognition and risk profiling across regions and industries.</a:t>
            </a:r>
          </a:p>
          <a:p>
            <a:endParaRPr lang="en-US" dirty="0"/>
          </a:p>
          <a:p>
            <a:endParaRPr lang="en-IN" dirty="0"/>
          </a:p>
        </p:txBody>
      </p:sp>
    </p:spTree>
    <p:extLst>
      <p:ext uri="{BB962C8B-B14F-4D97-AF65-F5344CB8AC3E}">
        <p14:creationId xmlns:p14="http://schemas.microsoft.com/office/powerpoint/2010/main" val="3782647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F05B-9279-99D8-246C-1543E83BCE3A}"/>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Objective</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E9F126-0E51-D2F4-F8E4-476C7C508B78}"/>
              </a:ext>
            </a:extLst>
          </p:cNvPr>
          <p:cNvSpPr>
            <a:spLocks noGrp="1"/>
          </p:cNvSpPr>
          <p:nvPr>
            <p:ph idx="1"/>
          </p:nvPr>
        </p:nvSpPr>
        <p:spPr>
          <a:xfrm>
            <a:off x="677334" y="1564849"/>
            <a:ext cx="8596668" cy="4683551"/>
          </a:xfrm>
        </p:spPr>
        <p:txBody>
          <a:bodyPr>
            <a:normAutofit fontScale="92500" lnSpcReduction="20000"/>
          </a:bodyPr>
          <a:lstStyle/>
          <a:p>
            <a:pPr marL="0" indent="0">
              <a:buNone/>
            </a:pPr>
            <a:endParaRPr lang="en-US" sz="1800" dirty="0">
              <a:effectLst/>
              <a:latin typeface="Times New Roman" panose="02020603050405020304" pitchFamily="18" charset="0"/>
              <a:ea typeface="Aptos" panose="020B0004020202020204" pitchFamily="34" charset="0"/>
            </a:endParaRP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Analyze and Interpret Complex Financial Data</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Leverage advanced data analytics to uncover patterns and trends in global black money transactions.</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Identify Key Players and Vulnerable Sectors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Pinpoint countries, regions, and industries most involved in or susceptible to illicit financial flows.</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Examine the Role of Shell Companies and Tax Havens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Understand how these entities facilitate black money transactions and contribute to financial secrecy.</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Uncover Temporal and Economic Patterns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Analyze historical and recent trends in illicit money flows, linking them to global economic and political events.</a:t>
            </a:r>
          </a:p>
          <a:p>
            <a:pPr>
              <a:buClr>
                <a:schemeClr val="tx1"/>
              </a:buCl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Enhance Data Visualization and Insight Communication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Utilize data visualization tools to effectively communicate insights that support anti-financial crime efforts.</a:t>
            </a:r>
          </a:p>
          <a:p>
            <a:endParaRPr lang="en-IN" dirty="0"/>
          </a:p>
        </p:txBody>
      </p:sp>
    </p:spTree>
    <p:extLst>
      <p:ext uri="{BB962C8B-B14F-4D97-AF65-F5344CB8AC3E}">
        <p14:creationId xmlns:p14="http://schemas.microsoft.com/office/powerpoint/2010/main" val="211050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0951-1B3D-884F-6614-0715BDF14978}"/>
              </a:ext>
            </a:extLst>
          </p:cNvPr>
          <p:cNvSpPr>
            <a:spLocks noGrp="1"/>
          </p:cNvSpPr>
          <p:nvPr>
            <p:ph type="title"/>
          </p:nvPr>
        </p:nvSpPr>
        <p:spPr>
          <a:xfrm>
            <a:off x="677334" y="323272"/>
            <a:ext cx="8596668" cy="1092551"/>
          </a:xfrm>
        </p:spPr>
        <p:txBody>
          <a:bodyPr>
            <a:normAutofit/>
          </a:bodyPr>
          <a:lstStyle/>
          <a:p>
            <a:r>
              <a:rPr lang="en-IN" sz="5400" b="1" dirty="0">
                <a:solidFill>
                  <a:schemeClr val="tx1"/>
                </a:solidFill>
                <a:latin typeface="Times New Roman" panose="02020603050405020304" pitchFamily="18" charset="0"/>
                <a:cs typeface="Times New Roman" panose="02020603050405020304" pitchFamily="18" charset="0"/>
              </a:rPr>
              <a:t>Impact</a:t>
            </a:r>
          </a:p>
        </p:txBody>
      </p:sp>
      <p:sp>
        <p:nvSpPr>
          <p:cNvPr id="7" name="Rectangle 1">
            <a:extLst>
              <a:ext uri="{FF2B5EF4-FFF2-40B4-BE49-F238E27FC236}">
                <a16:creationId xmlns:a16="http://schemas.microsoft.com/office/drawing/2014/main" id="{1C6447E0-2900-6284-89D8-45606DD45A1D}"/>
              </a:ext>
            </a:extLst>
          </p:cNvPr>
          <p:cNvSpPr>
            <a:spLocks noGrp="1" noChangeArrowheads="1"/>
          </p:cNvSpPr>
          <p:nvPr>
            <p:ph idx="1"/>
          </p:nvPr>
        </p:nvSpPr>
        <p:spPr bwMode="auto">
          <a:xfrm>
            <a:off x="677863" y="1415823"/>
            <a:ext cx="796737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Economic Stability: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from the analysis will help policymakers address systemic risks posed by illicit financial flows, contributing to stronger and more stable economies.</a:t>
            </a:r>
          </a:p>
          <a:p>
            <a:pPr defTabSz="914400" eaLnBrk="0" fontAlgn="base"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Combatting Tax Evasion and Corruption</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uncovering hidden financial networks, this project supports efforts to recover </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lost tax revenues and reduce corruption globally.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Reducing Inequality</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black money channels can enable more equitable wealth distribution by addressing illicit practices that disproportionately harm vulnerable populations.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Promoting Financial Transparency</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advances global transparency by providing actionable insights into regions, industries, and practices that facilitate financial crime.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Supporting Global Policy Initiatives</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Findings can empower governments, regulators, and international organizations to strengthen financial regulations and enhance anti-money laundering strategies.</a:t>
            </a:r>
          </a:p>
        </p:txBody>
      </p:sp>
    </p:spTree>
    <p:extLst>
      <p:ext uri="{BB962C8B-B14F-4D97-AF65-F5344CB8AC3E}">
        <p14:creationId xmlns:p14="http://schemas.microsoft.com/office/powerpoint/2010/main" val="424034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3E07-A24C-334B-8470-E0714174BF81}"/>
              </a:ext>
            </a:extLst>
          </p:cNvPr>
          <p:cNvSpPr>
            <a:spLocks noGrp="1"/>
          </p:cNvSpPr>
          <p:nvPr>
            <p:ph type="title"/>
          </p:nvPr>
        </p:nvSpPr>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Question proposed</a:t>
            </a:r>
          </a:p>
        </p:txBody>
      </p:sp>
      <p:sp>
        <p:nvSpPr>
          <p:cNvPr id="3" name="Content Placeholder 2">
            <a:extLst>
              <a:ext uri="{FF2B5EF4-FFF2-40B4-BE49-F238E27FC236}">
                <a16:creationId xmlns:a16="http://schemas.microsoft.com/office/drawing/2014/main" id="{3B0EA361-EEC9-9872-49E5-77E00F549AFC}"/>
              </a:ext>
            </a:extLst>
          </p:cNvPr>
          <p:cNvSpPr>
            <a:spLocks noGrp="1"/>
          </p:cNvSpPr>
          <p:nvPr>
            <p:ph idx="1"/>
          </p:nvPr>
        </p:nvSpPr>
        <p:spPr>
          <a:xfrm>
            <a:off x="677334" y="2401824"/>
            <a:ext cx="8869002" cy="2901696"/>
          </a:xfrm>
        </p:spPr>
        <p:txBody>
          <a:bodyPr>
            <a:normAutofit/>
          </a:bodyPr>
          <a:lstStyle/>
          <a:p>
            <a:pPr>
              <a:buClr>
                <a:schemeClr val="tx1"/>
              </a:buClr>
              <a:buFont typeface="Wingdings" panose="05000000000000000000" pitchFamily="2" charset="2"/>
              <a:buChar char="Ø"/>
            </a:pPr>
            <a:r>
              <a:rPr lang="en-US" sz="2500" dirty="0">
                <a:effectLst/>
                <a:latin typeface="Times New Roman" panose="02020603050405020304" pitchFamily="18" charset="0"/>
                <a:ea typeface="Aptos" panose="020B0004020202020204"/>
                <a:cs typeface="Times New Roman" panose="02020603050405020304" pitchFamily="18" charset="0"/>
              </a:rPr>
              <a:t>Which countries and industries are involved in high-risk black money transactions, and how do these transactions change over time?</a:t>
            </a:r>
          </a:p>
          <a:p>
            <a:pPr>
              <a:buClr>
                <a:schemeClr val="tx1"/>
              </a:buClr>
              <a:buFont typeface="Wingdings" panose="05000000000000000000" pitchFamily="2" charset="2"/>
              <a:buChar char="Ø"/>
            </a:pPr>
            <a:r>
              <a:rPr lang="en-US" sz="2500" dirty="0">
                <a:effectLst/>
                <a:latin typeface="Times New Roman" panose="02020603050405020304" pitchFamily="18" charset="0"/>
                <a:ea typeface="Aptos" panose="020B0004020202020204"/>
                <a:cs typeface="Times New Roman" panose="02020603050405020304" pitchFamily="18" charset="0"/>
              </a:rPr>
              <a:t>What patterns and trends can be observed in black money transactions over time and across tax haven countries?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07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9A28-EE3E-B620-173D-6EC2D409AA68}"/>
              </a:ext>
            </a:extLst>
          </p:cNvPr>
          <p:cNvSpPr>
            <a:spLocks noGrp="1"/>
          </p:cNvSpPr>
          <p:nvPr>
            <p:ph type="title"/>
          </p:nvPr>
        </p:nvSpPr>
        <p:spPr/>
        <p:txBody>
          <a:bodyPr>
            <a:normAutofit/>
          </a:bodyPr>
          <a:lstStyle/>
          <a:p>
            <a:r>
              <a:rPr lang="en-US" sz="5400" b="1" i="0" dirty="0">
                <a:solidFill>
                  <a:schemeClr val="tx1">
                    <a:lumMod val="85000"/>
                    <a:lumOff val="15000"/>
                  </a:schemeClr>
                </a:solidFill>
                <a:effectLst/>
                <a:latin typeface="Times New Roman" panose="02020603050405020304" pitchFamily="18" charset="0"/>
              </a:rPr>
              <a:t>Visualization Story</a:t>
            </a:r>
            <a:endParaRPr lang="en-US" sz="5400" dirty="0"/>
          </a:p>
        </p:txBody>
      </p:sp>
      <p:sp>
        <p:nvSpPr>
          <p:cNvPr id="3" name="Content Placeholder 2">
            <a:extLst>
              <a:ext uri="{FF2B5EF4-FFF2-40B4-BE49-F238E27FC236}">
                <a16:creationId xmlns:a16="http://schemas.microsoft.com/office/drawing/2014/main" id="{2EFA4D58-BE30-60F5-0D1E-739D7DD8DB43}"/>
              </a:ext>
            </a:extLst>
          </p:cNvPr>
          <p:cNvSpPr>
            <a:spLocks noGrp="1"/>
          </p:cNvSpPr>
          <p:nvPr>
            <p:ph idx="1"/>
          </p:nvPr>
        </p:nvSpPr>
        <p:spPr>
          <a:xfrm>
            <a:off x="677334" y="2426208"/>
            <a:ext cx="9368874" cy="2706624"/>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Data Acquisition → Data Cleaning → Exploratory Analysis → Pattern Recognition → Visualization Creation → Insights and Policy Recommendations</a:t>
            </a:r>
          </a:p>
        </p:txBody>
      </p:sp>
    </p:spTree>
    <p:extLst>
      <p:ext uri="{BB962C8B-B14F-4D97-AF65-F5344CB8AC3E}">
        <p14:creationId xmlns:p14="http://schemas.microsoft.com/office/powerpoint/2010/main" val="86268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51F5-39D1-F55F-216E-A757ED4CFCC3}"/>
              </a:ext>
            </a:extLst>
          </p:cNvPr>
          <p:cNvSpPr>
            <a:spLocks noGrp="1"/>
          </p:cNvSpPr>
          <p:nvPr>
            <p:ph type="title"/>
          </p:nvPr>
        </p:nvSpPr>
        <p:spPr/>
        <p:txBody>
          <a:bodyPr>
            <a:normAutofit/>
          </a:bodyPr>
          <a:lstStyle/>
          <a:p>
            <a:pPr marL="0" marR="0" algn="ctr">
              <a:lnSpc>
                <a:spcPct val="115000"/>
              </a:lnSpc>
              <a:spcAft>
                <a:spcPts val="800"/>
              </a:spcAft>
            </a:pPr>
            <a:r>
              <a:rPr lang="en-US" sz="22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Dashboard-1: Global Black Money Transactions</a:t>
            </a:r>
            <a:endParaRPr lang="en-US"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2CD061-47C7-08A3-7261-11256ED54907}"/>
              </a:ext>
            </a:extLst>
          </p:cNvPr>
          <p:cNvSpPr>
            <a:spLocks noGrp="1"/>
          </p:cNvSpPr>
          <p:nvPr>
            <p:ph idx="1"/>
          </p:nvPr>
        </p:nvSpPr>
        <p:spPr>
          <a:xfrm>
            <a:off x="677334" y="1432875"/>
            <a:ext cx="8596668" cy="4608488"/>
          </a:xfrm>
        </p:spPr>
        <p:txBody>
          <a:bodyPr/>
          <a:lstStyle/>
          <a:p>
            <a:pPr marL="0" indent="0">
              <a:buNone/>
            </a:pPr>
            <a:endParaRPr lang="en-US" sz="1800" dirty="0">
              <a:effectLst/>
              <a:latin typeface="Times New Roman" panose="02020603050405020304" pitchFamily="18" charset="0"/>
              <a:ea typeface="Aptos" panose="020B0004020202020204" pitchFamily="34" charset="0"/>
            </a:endParaRPr>
          </a:p>
          <a:p>
            <a:endParaRPr lang="en-IN" dirty="0"/>
          </a:p>
        </p:txBody>
      </p:sp>
      <p:pic>
        <p:nvPicPr>
          <p:cNvPr id="5" name="Picture 4">
            <a:extLst>
              <a:ext uri="{FF2B5EF4-FFF2-40B4-BE49-F238E27FC236}">
                <a16:creationId xmlns:a16="http://schemas.microsoft.com/office/drawing/2014/main" id="{AE7CE71C-5245-3510-FF3A-9F19DBFD7EAC}"/>
              </a:ext>
            </a:extLst>
          </p:cNvPr>
          <p:cNvPicPr>
            <a:picLocks noChangeAspect="1"/>
          </p:cNvPicPr>
          <p:nvPr/>
        </p:nvPicPr>
        <p:blipFill>
          <a:blip r:embed="rId2"/>
          <a:stretch>
            <a:fillRect/>
          </a:stretch>
        </p:blipFill>
        <p:spPr>
          <a:xfrm>
            <a:off x="328854" y="1233599"/>
            <a:ext cx="10175048" cy="5504566"/>
          </a:xfrm>
          <a:prstGeom prst="rect">
            <a:avLst/>
          </a:prstGeom>
        </p:spPr>
      </p:pic>
    </p:spTree>
    <p:extLst>
      <p:ext uri="{BB962C8B-B14F-4D97-AF65-F5344CB8AC3E}">
        <p14:creationId xmlns:p14="http://schemas.microsoft.com/office/powerpoint/2010/main" val="33599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Wisp</Template>
  <TotalTime>6329</TotalTime>
  <Words>1033</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Aptos</vt:lpstr>
      <vt:lpstr>Arial</vt:lpstr>
      <vt:lpstr>Calibri</vt:lpstr>
      <vt:lpstr>Inter</vt:lpstr>
      <vt:lpstr>Manrope</vt:lpstr>
      <vt:lpstr>Manrope Medium</vt:lpstr>
      <vt:lpstr>Manrope SemiBold</vt:lpstr>
      <vt:lpstr>Red Hat Display</vt:lpstr>
      <vt:lpstr>Times New Roman</vt:lpstr>
      <vt:lpstr>Trebuchet MS</vt:lpstr>
      <vt:lpstr>Wingdings</vt:lpstr>
      <vt:lpstr>Wingdings 3</vt:lpstr>
      <vt:lpstr>Business Cost Analysis by Slidesgo</vt:lpstr>
      <vt:lpstr>Facet</vt:lpstr>
      <vt:lpstr>Investigating Global Black Money Transactions</vt:lpstr>
      <vt:lpstr>CONTEXT</vt:lpstr>
      <vt:lpstr>Introduction</vt:lpstr>
      <vt:lpstr>Dataset</vt:lpstr>
      <vt:lpstr>Objective</vt:lpstr>
      <vt:lpstr>Impact</vt:lpstr>
      <vt:lpstr>Question proposed</vt:lpstr>
      <vt:lpstr>Visualization Story</vt:lpstr>
      <vt:lpstr>Dashboard-1: Global Black Money Transactions</vt:lpstr>
      <vt:lpstr>Dashboard 2: Analyzing Black Money Flow and Risk in Tax Havens</vt:lpstr>
      <vt:lpstr>Insights for Dasboard-1</vt:lpstr>
      <vt:lpstr>Insights for Dasboard-2</vt:lpstr>
      <vt:lpstr>Unique Insights</vt:lpstr>
      <vt:lpstr>How do monthly transaction trends and the role of financial institutions in the Cayman Islands contribute to its high money laundering risk, particularly in Cash Withdrawals?</vt:lpstr>
      <vt:lpstr>Conclusion</vt:lpstr>
      <vt:lpstr>A project by Group-11  Likhith Killamsetty-11735539 Lavanya Manthri-11747205 Akshitha Veeravelli-11753207 Durga veerabadhrananda Dharani chand chavali-11753174 Rakshitha chintalapudi - 11814442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Global Black Money Transactions</dc:title>
  <dc:creator>Nandu chavali</dc:creator>
  <cp:lastModifiedBy>Likhith Killamsetty</cp:lastModifiedBy>
  <cp:revision>15</cp:revision>
  <dcterms:created xsi:type="dcterms:W3CDTF">2024-11-13T23:05:30Z</dcterms:created>
  <dcterms:modified xsi:type="dcterms:W3CDTF">2024-12-10T00:59:45Z</dcterms:modified>
</cp:coreProperties>
</file>