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>
      <p:cViewPr>
        <p:scale>
          <a:sx n="66" d="100"/>
          <a:sy n="66" d="100"/>
        </p:scale>
        <p:origin x="380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7E8A-69E9-4735-BDA4-021F389D511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54689-B7AA-4C5F-80F2-4F5B268D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1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54689-B7AA-4C5F-80F2-4F5B268D63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735021"/>
            <a:ext cx="114554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044" y="1760981"/>
            <a:ext cx="11271910" cy="250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4">
            <a:extLst>
              <a:ext uri="{FF2B5EF4-FFF2-40B4-BE49-F238E27FC236}">
                <a16:creationId xmlns:a16="http://schemas.microsoft.com/office/drawing/2014/main" id="{ACA15521-B69D-ED27-3AF8-85FFFB30BF48}"/>
              </a:ext>
            </a:extLst>
          </p:cNvPr>
          <p:cNvSpPr/>
          <p:nvPr/>
        </p:nvSpPr>
        <p:spPr>
          <a:xfrm>
            <a:off x="7107936" y="4759614"/>
            <a:ext cx="1442085" cy="1472565"/>
          </a:xfrm>
          <a:custGeom>
            <a:avLst/>
            <a:gdLst/>
            <a:ahLst/>
            <a:cxnLst/>
            <a:rect l="l" t="t" r="r" b="b"/>
            <a:pathLst>
              <a:path w="1442085" h="1472564">
                <a:moveTo>
                  <a:pt x="1441704" y="0"/>
                </a:moveTo>
                <a:lnTo>
                  <a:pt x="0" y="0"/>
                </a:lnTo>
                <a:lnTo>
                  <a:pt x="0" y="1472184"/>
                </a:lnTo>
                <a:lnTo>
                  <a:pt x="1441704" y="1472184"/>
                </a:lnTo>
                <a:lnTo>
                  <a:pt x="1441704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2369"/>
              </p:ext>
            </p:extLst>
          </p:nvPr>
        </p:nvGraphicFramePr>
        <p:xfrm>
          <a:off x="685590" y="1231769"/>
          <a:ext cx="11234683" cy="5251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i="0" u="sng" spc="-1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i="0" u="sng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NAME:</a:t>
                      </a:r>
                      <a:r>
                        <a:rPr lang="en-IN" sz="1600" b="1" i="0" u="sng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PHEONIX</a:t>
                      </a:r>
                      <a:endParaRPr sz="1600" i="0" u="sng" dirty="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E6BEFF"/>
                      </a:solidFill>
                      <a:prstDash val="solid"/>
                    </a:lnL>
                    <a:lnR w="6350">
                      <a:solidFill>
                        <a:srgbClr val="EBCC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EBCC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CCFF"/>
                      </a:solidFill>
                      <a:prstDash val="solid"/>
                    </a:lnL>
                    <a:lnR w="6350">
                      <a:solidFill>
                        <a:srgbClr val="E6BE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D4D4D4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98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267585" marR="2795270" indent="-1323340">
                        <a:lnSpc>
                          <a:spcPct val="92300"/>
                        </a:lnSpc>
                        <a:spcBef>
                          <a:spcPts val="1745"/>
                        </a:spcBef>
                        <a:tabLst>
                          <a:tab pos="2267585" algn="l"/>
                        </a:tabLst>
                      </a:pPr>
                      <a:r>
                        <a:rPr sz="2700" baseline="23148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A112FF"/>
                      </a:solidFill>
                      <a:prstDash val="solid"/>
                    </a:lnR>
                    <a:lnT w="6350" cap="flat" cmpd="sng" algn="ctr">
                      <a:solidFill>
                        <a:srgbClr val="EB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450" dirty="0">
                        <a:latin typeface="Times New Roman"/>
                        <a:cs typeface="Times New Roman"/>
                      </a:endParaRPr>
                    </a:p>
                    <a:p>
                      <a:pPr marL="3071495">
                        <a:lnSpc>
                          <a:spcPct val="100000"/>
                        </a:lnSpc>
                      </a:pP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A112FF"/>
                      </a:solidFill>
                      <a:prstDash val="solid"/>
                    </a:lnL>
                    <a:lnT w="6350">
                      <a:solidFill>
                        <a:srgbClr val="D4D4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DD8EE-D184-470A-AFE7-C1478607372E}"/>
              </a:ext>
            </a:extLst>
          </p:cNvPr>
          <p:cNvGrpSpPr/>
          <p:nvPr/>
        </p:nvGrpSpPr>
        <p:grpSpPr>
          <a:xfrm>
            <a:off x="381000" y="1848428"/>
            <a:ext cx="12685754" cy="4346935"/>
            <a:chOff x="347078" y="1819592"/>
            <a:chExt cx="12685754" cy="43469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2F8147-ED46-7F04-69DF-04D13D0D74CA}"/>
                </a:ext>
              </a:extLst>
            </p:cNvPr>
            <p:cNvSpPr txBox="1"/>
            <p:nvPr/>
          </p:nvSpPr>
          <p:spPr>
            <a:xfrm>
              <a:off x="523102" y="1819592"/>
              <a:ext cx="6254865" cy="157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6145" marR="982980" algn="just">
                <a:lnSpc>
                  <a:spcPts val="3170"/>
                </a:lnSpc>
              </a:pPr>
              <a:r>
                <a:rPr lang="en-US" sz="2800" b="1" spc="10" dirty="0">
                  <a:solidFill>
                    <a:srgbClr val="A000FF"/>
                  </a:solidFill>
                  <a:latin typeface="Arial"/>
                  <a:cs typeface="Arial"/>
                </a:rPr>
                <a:t>Mayaluri Anusha</a:t>
              </a:r>
            </a:p>
            <a:p>
              <a:pPr marL="2176145" marR="982980" algn="just">
                <a:lnSpc>
                  <a:spcPct val="30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VIT-AP UNIVERSITY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COMPUTER SCIENCE &amp; ENGINEERING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Graduation year: 2025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36769B-0E57-E74D-DDAD-A75F835E895F}"/>
                </a:ext>
              </a:extLst>
            </p:cNvPr>
            <p:cNvSpPr txBox="1"/>
            <p:nvPr/>
          </p:nvSpPr>
          <p:spPr>
            <a:xfrm>
              <a:off x="6689897" y="1920176"/>
              <a:ext cx="6254865" cy="157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6145" marR="982980" algn="just">
                <a:lnSpc>
                  <a:spcPts val="3170"/>
                </a:lnSpc>
              </a:pPr>
              <a:r>
                <a:rPr lang="en-US" sz="2800" b="1" spc="10" dirty="0">
                  <a:solidFill>
                    <a:srgbClr val="A000FF"/>
                  </a:solidFill>
                  <a:latin typeface="Arial"/>
                  <a:cs typeface="Arial"/>
                </a:rPr>
                <a:t>Ireddi Rakshitha</a:t>
              </a:r>
            </a:p>
            <a:p>
              <a:pPr marL="2176145" marR="982980" algn="just">
                <a:lnSpc>
                  <a:spcPct val="30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VIT-AP UNIVERSITY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COMPUTER SCIENCE &amp; ENGINEERING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Graduation year: 2025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3FB343-4F30-267C-2BFA-F9F01AAAF829}"/>
                </a:ext>
              </a:extLst>
            </p:cNvPr>
            <p:cNvSpPr txBox="1"/>
            <p:nvPr/>
          </p:nvSpPr>
          <p:spPr>
            <a:xfrm>
              <a:off x="347078" y="4452465"/>
              <a:ext cx="6760858" cy="157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6145" marR="982980">
                <a:lnSpc>
                  <a:spcPts val="3170"/>
                </a:lnSpc>
              </a:pPr>
              <a:r>
                <a:rPr lang="en-US" sz="2800" b="1" spc="10" dirty="0">
                  <a:solidFill>
                    <a:srgbClr val="A000FF"/>
                  </a:solidFill>
                  <a:latin typeface="Arial"/>
                  <a:cs typeface="Arial"/>
                </a:rPr>
                <a:t>Chintha Sai Ganesh</a:t>
              </a:r>
            </a:p>
            <a:p>
              <a:pPr marL="2176145" marR="982980" algn="just">
                <a:lnSpc>
                  <a:spcPct val="30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VIT-AP UNIVERSITY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COMPUTER SCIENCE &amp; ENGINEERING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Graduation year: 2025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826252" y="1956689"/>
              <a:ext cx="1442085" cy="1472565"/>
            </a:xfrm>
            <a:custGeom>
              <a:avLst/>
              <a:gdLst/>
              <a:ahLst/>
              <a:cxnLst/>
              <a:rect l="l" t="t" r="r" b="b"/>
              <a:pathLst>
                <a:path w="1442085" h="1472564">
                  <a:moveTo>
                    <a:pt x="1441704" y="0"/>
                  </a:moveTo>
                  <a:lnTo>
                    <a:pt x="0" y="0"/>
                  </a:lnTo>
                  <a:lnTo>
                    <a:pt x="0" y="1472184"/>
                  </a:lnTo>
                  <a:lnTo>
                    <a:pt x="1441704" y="1472184"/>
                  </a:lnTo>
                  <a:lnTo>
                    <a:pt x="144170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B9F771F8-6194-A7E9-F46E-BA32DA7DD4B8}"/>
                </a:ext>
              </a:extLst>
            </p:cNvPr>
            <p:cNvSpPr/>
            <p:nvPr/>
          </p:nvSpPr>
          <p:spPr>
            <a:xfrm>
              <a:off x="950976" y="4659030"/>
              <a:ext cx="1442085" cy="1472565"/>
            </a:xfrm>
            <a:custGeom>
              <a:avLst/>
              <a:gdLst/>
              <a:ahLst/>
              <a:cxnLst/>
              <a:rect l="l" t="t" r="r" b="b"/>
              <a:pathLst>
                <a:path w="1442085" h="1472564">
                  <a:moveTo>
                    <a:pt x="1441704" y="0"/>
                  </a:moveTo>
                  <a:lnTo>
                    <a:pt x="0" y="0"/>
                  </a:lnTo>
                  <a:lnTo>
                    <a:pt x="0" y="1472184"/>
                  </a:lnTo>
                  <a:lnTo>
                    <a:pt x="1441704" y="1472184"/>
                  </a:lnTo>
                  <a:lnTo>
                    <a:pt x="144170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42DF9F-6AA1-BAB9-28A6-1A8DCAEE6613}"/>
                </a:ext>
              </a:extLst>
            </p:cNvPr>
            <p:cNvSpPr txBox="1"/>
            <p:nvPr/>
          </p:nvSpPr>
          <p:spPr>
            <a:xfrm>
              <a:off x="6777967" y="4459529"/>
              <a:ext cx="6254865" cy="157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6145" marR="982980" algn="just">
                <a:lnSpc>
                  <a:spcPts val="3170"/>
                </a:lnSpc>
              </a:pPr>
              <a:r>
                <a:rPr lang="en-US" sz="2800" b="1" spc="10" dirty="0">
                  <a:solidFill>
                    <a:srgbClr val="A000FF"/>
                  </a:solidFill>
                  <a:latin typeface="Arial"/>
                  <a:cs typeface="Arial"/>
                </a:rPr>
                <a:t>Thokala Vasisri</a:t>
              </a:r>
            </a:p>
            <a:p>
              <a:pPr marL="2176145" marR="982980" algn="just">
                <a:lnSpc>
                  <a:spcPct val="30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VIT-AP UNIVERSITY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COMPUTER SCIENCE &amp; ENGINEERING</a:t>
              </a:r>
            </a:p>
            <a:p>
              <a:pPr marL="2176145" marR="982980" algn="just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Graduation year: 2025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0EF365-17CC-CA91-3851-BBEDFCE81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276" y="4472734"/>
              <a:ext cx="1392086" cy="169379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EC03EE-4A9B-0458-7FFA-7D23E86A2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361" y="4607726"/>
              <a:ext cx="1578590" cy="1472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3DDEC5-69A6-1DBB-49E2-990331084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45" y="1819592"/>
              <a:ext cx="1360529" cy="15483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376" y="436321"/>
            <a:ext cx="2760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000000"/>
                </a:solidFill>
              </a:rPr>
              <a:t>Team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details</a:t>
            </a:r>
            <a:endParaRPr sz="360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B23D8951-73A4-BDB1-4123-54EFC058921F}"/>
              </a:ext>
            </a:extLst>
          </p:cNvPr>
          <p:cNvSpPr/>
          <p:nvPr/>
        </p:nvSpPr>
        <p:spPr>
          <a:xfrm>
            <a:off x="7104946" y="1963366"/>
            <a:ext cx="1442085" cy="1472565"/>
          </a:xfrm>
          <a:custGeom>
            <a:avLst/>
            <a:gdLst/>
            <a:ahLst/>
            <a:cxnLst/>
            <a:rect l="l" t="t" r="r" b="b"/>
            <a:pathLst>
              <a:path w="1442085" h="1472564">
                <a:moveTo>
                  <a:pt x="1441704" y="0"/>
                </a:moveTo>
                <a:lnTo>
                  <a:pt x="0" y="0"/>
                </a:lnTo>
                <a:lnTo>
                  <a:pt x="0" y="1472184"/>
                </a:lnTo>
                <a:lnTo>
                  <a:pt x="1441704" y="1472184"/>
                </a:lnTo>
                <a:lnTo>
                  <a:pt x="1441704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 descr="A person in a purple and yellow dress&#10;&#10;Description automatically generated">
            <a:extLst>
              <a:ext uri="{FF2B5EF4-FFF2-40B4-BE49-F238E27FC236}">
                <a16:creationId xmlns:a16="http://schemas.microsoft.com/office/drawing/2014/main" id="{C2DAB2DF-8329-4385-B1B1-5690A6E8C0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9" t="2308" r="1942" b="16154"/>
          <a:stretch/>
        </p:blipFill>
        <p:spPr>
          <a:xfrm>
            <a:off x="7037463" y="1858444"/>
            <a:ext cx="1442086" cy="1518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FA486F-E150-4E20-4680-CF5B753A1FF7}"/>
              </a:ext>
            </a:extLst>
          </p:cNvPr>
          <p:cNvSpPr txBox="1"/>
          <p:nvPr/>
        </p:nvSpPr>
        <p:spPr>
          <a:xfrm>
            <a:off x="-22261" y="6500153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*VIT-AP : Vellore Institute of Technology, Andhra Pradesh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387095"/>
            <a:ext cx="11280775" cy="698500"/>
          </a:xfrm>
          <a:custGeom>
            <a:avLst/>
            <a:gdLst/>
            <a:ahLst/>
            <a:cxnLst/>
            <a:rect l="l" t="t" r="r" b="b"/>
            <a:pathLst>
              <a:path w="11280775" h="698500">
                <a:moveTo>
                  <a:pt x="11280648" y="0"/>
                </a:moveTo>
                <a:lnTo>
                  <a:pt x="0" y="0"/>
                </a:lnTo>
                <a:lnTo>
                  <a:pt x="0" y="697991"/>
                </a:lnTo>
                <a:lnTo>
                  <a:pt x="11280648" y="697991"/>
                </a:lnTo>
                <a:lnTo>
                  <a:pt x="1128064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32" y="512775"/>
            <a:ext cx="6451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P</a:t>
            </a:r>
            <a:r>
              <a:rPr sz="2400" dirty="0" err="1"/>
              <a:t>roblem</a:t>
            </a:r>
            <a:r>
              <a:rPr sz="2400" spc="-20" dirty="0"/>
              <a:t> </a:t>
            </a:r>
            <a:r>
              <a:rPr sz="2400" spc="-5" dirty="0"/>
              <a:t>statement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D8F14-8ABD-5BC3-902D-587169C9C45B}"/>
              </a:ext>
            </a:extLst>
          </p:cNvPr>
          <p:cNvSpPr txBox="1"/>
          <p:nvPr/>
        </p:nvSpPr>
        <p:spPr>
          <a:xfrm>
            <a:off x="685800" y="1669591"/>
            <a:ext cx="9982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Inconvenience: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Traditional grocery shopping is time-consuming and disrupts daily routines.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Social Interaction: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Online shopping lacks the social bonding of shopping with friends and family.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Uncertainty: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miss the tactile experience of physically examining products.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Trust and Transparency: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Ensuring product authenticity and supply chain integrity is challenging.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Personalization: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Shopping recommendations often lack personalization.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Accessibility: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Physical stores may not be accessible to everyone.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solution: The Virtual Shopping Mall - Combining convenience, social interaction, product authenticity, and personalization in a 3D virtual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456535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lang="en-IN" sz="2400" spc="-20" dirty="0"/>
              <a:t>Our</a:t>
            </a:r>
            <a:r>
              <a:rPr sz="2400" spc="75" dirty="0"/>
              <a:t> </a:t>
            </a:r>
            <a:r>
              <a:rPr sz="2400" dirty="0"/>
              <a:t>big</a:t>
            </a:r>
            <a:r>
              <a:rPr sz="2400" spc="-25" dirty="0"/>
              <a:t> </a:t>
            </a:r>
            <a:r>
              <a:rPr sz="2400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C917C-E50C-595C-4943-6C0CAF467F03}"/>
              </a:ext>
            </a:extLst>
          </p:cNvPr>
          <p:cNvSpPr txBox="1"/>
          <p:nvPr/>
        </p:nvSpPr>
        <p:spPr>
          <a:xfrm>
            <a:off x="636517" y="1641187"/>
            <a:ext cx="11555483" cy="521681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Our idea is to introduce virtual shopping malls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🛒🛒</a:t>
            </a:r>
          </a:p>
          <a:p>
            <a:pPr algn="l"/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Immersive Shopping: Customers can explore virtual aisles just like in physical stores, enhancing the shopping experience.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Social Shopping: Shop with friends, family, or relatives no matter where they are by creating virtual avatars.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Try-Before-Buy: Try products virtually before purchasing, ensuring satisfaction.</a:t>
            </a:r>
          </a:p>
          <a:p>
            <a:pPr>
              <a:lnSpc>
                <a:spcPct val="200000"/>
              </a:lnSpc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Customer Engagement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Sales and Customer Retention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Convenient Shopping Anytime, Anywhere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0B55-DFB4-A943-1347-B51223CEF9E4}"/>
              </a:ext>
            </a:extLst>
          </p:cNvPr>
          <p:cNvSpPr txBox="1"/>
          <p:nvPr/>
        </p:nvSpPr>
        <p:spPr>
          <a:xfrm>
            <a:off x="315690" y="1114931"/>
            <a:ext cx="891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🌟 Transforming Shopping for a New Era 🌟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n store vr">
            <a:extLst>
              <a:ext uri="{FF2B5EF4-FFF2-40B4-BE49-F238E27FC236}">
                <a16:creationId xmlns:a16="http://schemas.microsoft.com/office/drawing/2014/main" id="{F968BFA2-55E4-A723-7F00-3ED269AD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780916"/>
            <a:ext cx="4191000" cy="2077084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tile tx="0" ty="0" sx="100000" sy="100000" flip="none" algn="tl"/>
          </a:blip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341375"/>
            <a:ext cx="11283950" cy="685800"/>
          </a:xfrm>
          <a:custGeom>
            <a:avLst/>
            <a:gdLst/>
            <a:ahLst/>
            <a:cxnLst/>
            <a:rect l="l" t="t" r="r" b="b"/>
            <a:pathLst>
              <a:path w="11283950" h="685800">
                <a:moveTo>
                  <a:pt x="11283696" y="0"/>
                </a:moveTo>
                <a:lnTo>
                  <a:pt x="0" y="0"/>
                </a:lnTo>
                <a:lnTo>
                  <a:pt x="0" y="685800"/>
                </a:lnTo>
                <a:lnTo>
                  <a:pt x="11283696" y="685800"/>
                </a:lnTo>
                <a:lnTo>
                  <a:pt x="11283696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375" y="517242"/>
            <a:ext cx="10206355" cy="334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dirty="0"/>
              <a:t>How</a:t>
            </a:r>
            <a:r>
              <a:rPr sz="2200" spc="-15" dirty="0"/>
              <a:t> </a:t>
            </a:r>
            <a:r>
              <a:rPr sz="2200" dirty="0"/>
              <a:t>does </a:t>
            </a:r>
            <a:r>
              <a:rPr sz="2200" spc="-15" dirty="0"/>
              <a:t>our</a:t>
            </a:r>
            <a:r>
              <a:rPr sz="2200" spc="55" dirty="0"/>
              <a:t> </a:t>
            </a:r>
            <a:r>
              <a:rPr sz="2200" dirty="0"/>
              <a:t>innovation</a:t>
            </a:r>
            <a:r>
              <a:rPr sz="2200" spc="20" dirty="0"/>
              <a:t> </a:t>
            </a:r>
            <a:r>
              <a:rPr sz="2200" dirty="0"/>
              <a:t>accelerate</a:t>
            </a:r>
            <a:r>
              <a:rPr sz="2200" spc="-10" dirty="0"/>
              <a:t> </a:t>
            </a:r>
            <a:r>
              <a:rPr sz="2200" dirty="0"/>
              <a:t>change</a:t>
            </a:r>
            <a:r>
              <a:rPr sz="2200" spc="-5" dirty="0"/>
              <a:t> </a:t>
            </a:r>
            <a:r>
              <a:rPr sz="2200" spc="20" dirty="0"/>
              <a:t>with</a:t>
            </a:r>
            <a:r>
              <a:rPr sz="2200" spc="-65" dirty="0"/>
              <a:t> </a:t>
            </a:r>
            <a:r>
              <a:rPr sz="2200" spc="5" dirty="0"/>
              <a:t>the</a:t>
            </a:r>
            <a:r>
              <a:rPr sz="2200" spc="-20" dirty="0"/>
              <a:t> </a:t>
            </a:r>
            <a:r>
              <a:rPr sz="2200" spc="10" dirty="0"/>
              <a:t>power</a:t>
            </a:r>
            <a:r>
              <a:rPr sz="2200" spc="-65" dirty="0"/>
              <a:t> </a:t>
            </a:r>
            <a:r>
              <a:rPr sz="2200" dirty="0"/>
              <a:t>of</a:t>
            </a:r>
            <a:r>
              <a:rPr sz="2200" spc="10" dirty="0"/>
              <a:t> </a:t>
            </a:r>
            <a:r>
              <a:rPr sz="2200" spc="-20" dirty="0"/>
              <a:t>Technology?</a:t>
            </a:r>
            <a:endParaRPr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DCFEF-9D77-7B0C-21E2-805C886C556F}"/>
              </a:ext>
            </a:extLst>
          </p:cNvPr>
          <p:cNvSpPr txBox="1"/>
          <p:nvPr/>
        </p:nvSpPr>
        <p:spPr>
          <a:xfrm>
            <a:off x="341375" y="1203042"/>
            <a:ext cx="11431334" cy="544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VR &amp; AR: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Immersive shopping &amp; product try-ons.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Personalized recommendations &amp; realistic avatars.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Secure transactions &amp; supply chain transparency.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Scalable &amp; accessible platform.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3D Modelling: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Realistic virtual stores.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Payments: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Protect financial data.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Low-latency for real-time interactions.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UI/UX Design: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Intuitive shopping interface.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Analytics: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Tailored experiences.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Cybersecurity: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Protect customer data.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IoT: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Real-time product info.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technologies together redefine grocery shopping, enhancing customer engagement and boosting sales.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5DC83-69BB-6ECA-E646-49B3F04AF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50" y="1295400"/>
            <a:ext cx="448627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8312" y="6065457"/>
            <a:ext cx="11645088" cy="744499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90805" algn="ctr">
              <a:lnSpc>
                <a:spcPts val="2735"/>
              </a:lnSpc>
              <a:spcBef>
                <a:spcPts val="62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000" b="1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model/prototype: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2000" dirty="0">
              <a:latin typeface="Arial"/>
              <a:cs typeface="Arial"/>
            </a:endParaRPr>
          </a:p>
          <a:p>
            <a:pPr marL="90805" algn="ctr">
              <a:lnSpc>
                <a:spcPts val="2735"/>
              </a:lnSpc>
            </a:pPr>
            <a:r>
              <a:rPr lang="en-IN" sz="2000" b="1" spc="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000" b="1" spc="4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finale.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21E2A-15C3-ADFE-F232-5C92AE84DB3C}"/>
              </a:ext>
            </a:extLst>
          </p:cNvPr>
          <p:cNvSpPr txBox="1"/>
          <p:nvPr/>
        </p:nvSpPr>
        <p:spPr>
          <a:xfrm>
            <a:off x="439737" y="806172"/>
            <a:ext cx="112839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solution stands out in the market for several unique features: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Immersive Social Shopping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Shop with friends and family, creating virtual avatars for shared experiences.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Try-Before-Buy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Bridge the online-physical gap with virtual product trials, reducing returns.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Trust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Ensure secure and transparent transactions, fostering trust in product authenticity and supply chain integrity.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Personalized AI Assistance: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Tailored product recommendations and store layouts for a unique shopping journey.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Realistic 3D Shopping: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High-quality 3D modeling for lifelike, physical store-like experiences.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Access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Cloud-based, accessible from any device for ultimate convenience.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summary, our Virtual Shopping Mall redefines grocery shopping into an immersive, social, and trustworthy experience, setting us apart from traditional online platforms.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E8313B8-1E83-380C-3D95-ED31CB1FB0F1}"/>
              </a:ext>
            </a:extLst>
          </p:cNvPr>
          <p:cNvSpPr/>
          <p:nvPr/>
        </p:nvSpPr>
        <p:spPr>
          <a:xfrm>
            <a:off x="455612" y="69649"/>
            <a:ext cx="11280775" cy="502749"/>
          </a:xfrm>
          <a:custGeom>
            <a:avLst/>
            <a:gdLst/>
            <a:ahLst/>
            <a:cxnLst/>
            <a:rect l="l" t="t" r="r" b="b"/>
            <a:pathLst>
              <a:path w="11280775" h="698500">
                <a:moveTo>
                  <a:pt x="11280648" y="0"/>
                </a:moveTo>
                <a:lnTo>
                  <a:pt x="0" y="0"/>
                </a:lnTo>
                <a:lnTo>
                  <a:pt x="0" y="697991"/>
                </a:lnTo>
                <a:lnTo>
                  <a:pt x="11280648" y="697991"/>
                </a:lnTo>
                <a:lnTo>
                  <a:pt x="1128064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pPr algn="ctr"/>
            <a:r>
              <a:rPr lang="en-US" sz="2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2400" b="1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b="1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n-US" sz="2400" b="1" spc="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400" b="1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different/unique</a:t>
            </a:r>
            <a:r>
              <a:rPr 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en-US" sz="2400" b="1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b="1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-US" sz="2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59182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spc="-25" dirty="0"/>
              <a:t>Any</a:t>
            </a:r>
            <a:r>
              <a:rPr sz="2400" spc="50" dirty="0"/>
              <a:t> </a:t>
            </a:r>
            <a:r>
              <a:rPr sz="2400" spc="-5" dirty="0"/>
              <a:t>testimonials</a:t>
            </a:r>
            <a:r>
              <a:rPr sz="2400" spc="-40" dirty="0"/>
              <a:t> </a:t>
            </a:r>
            <a:r>
              <a:rPr sz="2400" spc="-5" dirty="0"/>
              <a:t>received?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6B1F7-BBE9-5A9F-1914-8D37EFD51C94}"/>
              </a:ext>
            </a:extLst>
          </p:cNvPr>
          <p:cNvSpPr txBox="1"/>
          <p:nvPr/>
        </p:nvSpPr>
        <p:spPr>
          <a:xfrm>
            <a:off x="341375" y="1161313"/>
            <a:ext cx="112839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Buzz &amp; Recognition: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"Recognized as a potential game-changer by industry experts."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"Highlighted as 'Future of Retail' in industry publications."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"Featured at industry conferences for innovation.“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Anticipation: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"Strong interest from potential users."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"Excitement building in online discussions."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"Focus group feedback indicates high interest.“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Validation:</a:t>
            </a:r>
            <a:endParaRPr lang="en-US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"Consumer preference shifting towards immersive shopping."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"Survey data supports demand for social interaction and personalization."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"Aligns with evolving e-commerce landscape."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1ACF3-E4A8-C4DE-0A46-36F97A13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971800"/>
            <a:ext cx="5803057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3815" y="0"/>
              <a:ext cx="7187184" cy="68579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735021"/>
            <a:ext cx="4904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630</Words>
  <Application>Microsoft Office PowerPoint</Application>
  <PresentationFormat>Widescreen</PresentationFormat>
  <Paragraphs>108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Söhne</vt:lpstr>
      <vt:lpstr>Times New Roman</vt:lpstr>
      <vt:lpstr>Office Theme</vt:lpstr>
      <vt:lpstr>PowerPoint Presentation</vt:lpstr>
      <vt:lpstr>Team details</vt:lpstr>
      <vt:lpstr>Problem statement</vt:lpstr>
      <vt:lpstr>Our big Idea</vt:lpstr>
      <vt:lpstr>How does our innovation accelerate change with the power of Technology?</vt:lpstr>
      <vt:lpstr>PowerPoint Presentation</vt:lpstr>
      <vt:lpstr>Any testimonials received?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MAYALURI ANUSHA</dc:creator>
  <cp:lastModifiedBy>Mayaluri Anusha</cp:lastModifiedBy>
  <cp:revision>7</cp:revision>
  <dcterms:created xsi:type="dcterms:W3CDTF">2023-09-05T06:39:25Z</dcterms:created>
  <dcterms:modified xsi:type="dcterms:W3CDTF">2023-09-18T10:25:13Z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2023-09-05T00:00:00Z</vt:filetime>
  </property>
</Properties>
</file>