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8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4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68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931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1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5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62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5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7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5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0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6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6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49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19-02-2024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4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Bio-data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Nanditha</a:t>
            </a:r>
            <a:r>
              <a:rPr lang="en-US" dirty="0" smtClean="0"/>
              <a:t>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36332"/>
            <a:ext cx="8534400" cy="5658068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I’m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Nanditha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I’m from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Kollegala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finished my 10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St. Francis Xavier School 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Kamagere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also completed 2</a:t>
            </a:r>
            <a:r>
              <a:rPr lang="en-US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PUC in St. Margaret’s Girls PU College in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Kamagere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4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391034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mother name is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Shashi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she is a house wife.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father name is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Chandrashekar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he is a Farmer.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I’m the only child for my parents, I don’t have any siblings.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9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favorite’s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22297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Hero: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Yash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Black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Food: Roti and Curry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Things: Dolls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hobbies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285" y="1152983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like to read novels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I’m very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passionated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 writing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to the music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969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51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</vt:lpstr>
      <vt:lpstr>Bio-data</vt:lpstr>
      <vt:lpstr>I’m Nanditha, I’m from Kollegala.  I finished my 10th in St. Francis Xavier School in Kamagere. I also completed 2nd PUC in St. Margaret’s Girls PU College in Kamagere.    </vt:lpstr>
      <vt:lpstr>My mother name is Shashi, she is a house wife. My father name is Chandrashekar, he is a Farmer. I’m the only child for my parents, I don’t have any siblings.</vt:lpstr>
      <vt:lpstr>My favorite’s</vt:lpstr>
      <vt:lpstr>My hobbies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Bio-data</dc:title>
  <dc:creator>SYSTEM19</dc:creator>
  <cp:lastModifiedBy>SYSTEM19</cp:lastModifiedBy>
  <cp:revision>2</cp:revision>
  <dcterms:created xsi:type="dcterms:W3CDTF">2024-02-19T10:09:24Z</dcterms:created>
  <dcterms:modified xsi:type="dcterms:W3CDTF">2024-02-19T10:23:24Z</dcterms:modified>
</cp:coreProperties>
</file>