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D4B2-C6D5-E090-88F1-56E0EEC20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AD5F9-CF0A-F670-C509-68FB0B2BD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08EC-6635-33EA-1BC9-03997432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C98B-5968-015B-20E3-1E07AA06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8BD2-1845-CC63-E8A0-DC1D96D9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12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F77E-F1D2-D6F1-8A77-7445424F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D361E-14B4-55BE-EB4E-41A20C53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86F28-03D4-DB53-C473-915C8763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14A69-2119-0EEA-83E5-9A1ECD36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3F390-F4A7-A6AF-B945-1067103F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6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8E195-7CB9-AA69-9EAF-FC0AA9D28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590B-C6C5-7FCE-3400-B49588DD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6511-7274-9688-8A91-2B1CC025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3FBE-97F9-5D59-2983-AD7E147A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4D3A-3BE3-4E51-2DC9-30AF6837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8493-923D-10D2-0CC8-E9364913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760A-654F-E8C3-97C4-6E5A2664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814C-CF18-79D1-41A0-D8D82705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4537-CBA1-0BAC-E1EE-F60935A6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45019-6786-6548-3D84-4B23B42D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8C6-EF57-3FF1-DF3B-00692D52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795B-8006-F103-9CBC-6D351DE67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7655-31AA-7996-7D4F-8E550272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524E-8149-A2BD-D6D0-8E7BBC8A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506A-CA61-A212-8D2A-66789C30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8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A8B0-9E2A-0227-5845-24ACA2F4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8DEA-39E9-442E-AFD0-7B60575C9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33E47-71DC-2364-9342-A8F92AD85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A8DD4-C669-0C0C-B5D6-CE000698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0B00E-5C30-C771-5F84-3BC7600C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81731-2EBE-F4E8-E31D-F8937C9B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F904-10D6-FF95-DC89-B340D9F1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05EA5-09A3-0249-8B44-B9A410E0F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732DA-7F80-A639-AB4D-2B193B517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09A82-1C45-9857-AF7D-AEFEA0CBE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FFA16-13EC-9C01-226B-BB1B9865D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4168D-5DBC-53F2-BF63-50A5D562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C6AF1-27E4-A9A5-9539-8A72F3A8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7CDB2-0B6D-90F3-BB2D-0F10A28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2FA7-1485-3F76-915C-21AD01E1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2D374-D139-91B4-66D1-E17A7FA9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D1CF7-D7B0-E013-F683-D4E625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4D0B1-E547-F3CF-6924-9BF121A8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36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315AB-7D45-4560-88F1-06F17413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2EA2B-69C5-5688-6D28-9EF6B597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BA45-A244-5BBD-275A-B49211F1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911B-B527-3B4D-75EF-B48C3DDC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AAA-13A0-1C6E-CFD9-FF299D654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AE086-889A-D5CC-564C-E1985D8BD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C87F5-D1FA-B861-C915-267269BC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D70C-75A9-ADD7-EF7B-39E5146C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497D3-F6D3-4844-21C2-510A15F2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D93B-5D30-2B89-D8AC-D836F3D3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DF12B-2E0A-AFFE-1DC0-0DE10FF1E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46A3D-0131-E672-110A-0211998CA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0AD6-1ED0-EA40-5739-0FF9715C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FAF55-0EC8-59F5-6E53-B16168E1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AB11C-0635-15B2-78C5-F8A1A855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1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FA5D8-0EE1-1C78-DD5F-4C4364C0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9EF1-0EBF-C965-941B-DD81CEB74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2626B-A248-DFC1-8F7F-4EDFA940D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BE3F-EB1D-43CE-B9CC-215380E88B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EA07-E358-6542-00D1-6E466C4C6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BA4E-C4D9-4D0F-3F64-3517D63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35725-2F99-4300-B484-0889DE915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9713-2C50-636A-42C9-789B0DD8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1D4F-202C-A4C7-B0E2-EA8015355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7F7D9-7EF4-4B21-8C58-507C7EA4C3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20" y="1052053"/>
            <a:ext cx="6568112" cy="374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1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Rakshitha Naddunuri</dc:creator>
  <cp:lastModifiedBy>Rakshitha Naddunuri</cp:lastModifiedBy>
  <cp:revision>1</cp:revision>
  <dcterms:created xsi:type="dcterms:W3CDTF">2025-07-17T13:21:35Z</dcterms:created>
  <dcterms:modified xsi:type="dcterms:W3CDTF">2025-07-17T13:21:52Z</dcterms:modified>
</cp:coreProperties>
</file>