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b="1" i="1" dirty="0"/>
              <a:t>Weekly progress report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i="1" dirty="0"/>
              <a:t>BY </a:t>
            </a:r>
            <a:r>
              <a:rPr lang="en-US" sz="2400" b="1" i="1" dirty="0" err="1"/>
              <a:t>s.RAKSHITHA</a:t>
            </a:r>
            <a:endParaRPr lang="en-US" sz="2400" b="1" i="1" dirty="0"/>
          </a:p>
          <a:p>
            <a:r>
              <a:rPr lang="en-US" sz="2400" b="1" i="1" dirty="0"/>
              <a:t>217Z1A6752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4F8C9-3886-2B1F-264E-7F3C09FA5D72}"/>
              </a:ext>
            </a:extLst>
          </p:cNvPr>
          <p:cNvSpPr txBox="1"/>
          <p:nvPr/>
        </p:nvSpPr>
        <p:spPr>
          <a:xfrm>
            <a:off x="4347409" y="360493"/>
            <a:ext cx="3962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/>
              <a:t>PROGRESS</a:t>
            </a:r>
            <a:endParaRPr lang="en-US" sz="4800" b="1" i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3BADEE-3DF4-0C22-433D-5AB1BB03B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952581"/>
              </p:ext>
            </p:extLst>
          </p:nvPr>
        </p:nvGraphicFramePr>
        <p:xfrm>
          <a:off x="157609" y="5364748"/>
          <a:ext cx="12041745" cy="70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0979">
                  <a:extLst>
                    <a:ext uri="{9D8B030D-6E8A-4147-A177-3AD203B41FA5}">
                      <a16:colId xmlns:a16="http://schemas.microsoft.com/office/drawing/2014/main" val="2339901105"/>
                    </a:ext>
                  </a:extLst>
                </a:gridCol>
                <a:gridCol w="1931812">
                  <a:extLst>
                    <a:ext uri="{9D8B030D-6E8A-4147-A177-3AD203B41FA5}">
                      <a16:colId xmlns:a16="http://schemas.microsoft.com/office/drawing/2014/main" val="2355391381"/>
                    </a:ext>
                  </a:extLst>
                </a:gridCol>
                <a:gridCol w="1175739">
                  <a:extLst>
                    <a:ext uri="{9D8B030D-6E8A-4147-A177-3AD203B41FA5}">
                      <a16:colId xmlns:a16="http://schemas.microsoft.com/office/drawing/2014/main" val="1325914225"/>
                    </a:ext>
                  </a:extLst>
                </a:gridCol>
                <a:gridCol w="1250302">
                  <a:extLst>
                    <a:ext uri="{9D8B030D-6E8A-4147-A177-3AD203B41FA5}">
                      <a16:colId xmlns:a16="http://schemas.microsoft.com/office/drawing/2014/main" val="3144189842"/>
                    </a:ext>
                  </a:extLst>
                </a:gridCol>
                <a:gridCol w="1091681">
                  <a:extLst>
                    <a:ext uri="{9D8B030D-6E8A-4147-A177-3AD203B41FA5}">
                      <a16:colId xmlns:a16="http://schemas.microsoft.com/office/drawing/2014/main" val="2838178845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3903351070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29499687"/>
                    </a:ext>
                  </a:extLst>
                </a:gridCol>
                <a:gridCol w="1086266">
                  <a:extLst>
                    <a:ext uri="{9D8B030D-6E8A-4147-A177-3AD203B41FA5}">
                      <a16:colId xmlns:a16="http://schemas.microsoft.com/office/drawing/2014/main" val="3733969091"/>
                    </a:ext>
                  </a:extLst>
                </a:gridCol>
                <a:gridCol w="1185152">
                  <a:extLst>
                    <a:ext uri="{9D8B030D-6E8A-4147-A177-3AD203B41FA5}">
                      <a16:colId xmlns:a16="http://schemas.microsoft.com/office/drawing/2014/main" val="280443327"/>
                    </a:ext>
                  </a:extLst>
                </a:gridCol>
                <a:gridCol w="1185152">
                  <a:extLst>
                    <a:ext uri="{9D8B030D-6E8A-4147-A177-3AD203B41FA5}">
                      <a16:colId xmlns:a16="http://schemas.microsoft.com/office/drawing/2014/main" val="2568082365"/>
                    </a:ext>
                  </a:extLst>
                </a:gridCol>
              </a:tblGrid>
              <a:tr h="4732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Workato</a:t>
                      </a:r>
                      <a:r>
                        <a:rPr lang="en-US" sz="2000" dirty="0"/>
                        <a:t>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318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167C52-44B1-47A0-293E-1E6E93522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94261"/>
              </p:ext>
            </p:extLst>
          </p:nvPr>
        </p:nvGraphicFramePr>
        <p:xfrm>
          <a:off x="157611" y="1616486"/>
          <a:ext cx="12034389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559">
                  <a:extLst>
                    <a:ext uri="{9D8B030D-6E8A-4147-A177-3AD203B41FA5}">
                      <a16:colId xmlns:a16="http://schemas.microsoft.com/office/drawing/2014/main" val="1676038567"/>
                    </a:ext>
                  </a:extLst>
                </a:gridCol>
                <a:gridCol w="1890406">
                  <a:extLst>
                    <a:ext uri="{9D8B030D-6E8A-4147-A177-3AD203B41FA5}">
                      <a16:colId xmlns:a16="http://schemas.microsoft.com/office/drawing/2014/main" val="3654901251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4225015753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1354422369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1424540805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1027122835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1780537521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2399441561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4239148514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3742095096"/>
                    </a:ext>
                  </a:extLst>
                </a:gridCol>
              </a:tblGrid>
              <a:tr h="5630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TOPIC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FAIR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GOOD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319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13CF08-22B4-37F6-AD3A-C9E3DDDC3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62366"/>
              </p:ext>
            </p:extLst>
          </p:nvPr>
        </p:nvGraphicFramePr>
        <p:xfrm>
          <a:off x="157611" y="2410072"/>
          <a:ext cx="12034389" cy="6288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559">
                  <a:extLst>
                    <a:ext uri="{9D8B030D-6E8A-4147-A177-3AD203B41FA5}">
                      <a16:colId xmlns:a16="http://schemas.microsoft.com/office/drawing/2014/main" val="4273088056"/>
                    </a:ext>
                  </a:extLst>
                </a:gridCol>
                <a:gridCol w="1890406">
                  <a:extLst>
                    <a:ext uri="{9D8B030D-6E8A-4147-A177-3AD203B41FA5}">
                      <a16:colId xmlns:a16="http://schemas.microsoft.com/office/drawing/2014/main" val="568151374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994443778"/>
                    </a:ext>
                  </a:extLst>
                </a:gridCol>
                <a:gridCol w="1135131">
                  <a:extLst>
                    <a:ext uri="{9D8B030D-6E8A-4147-A177-3AD203B41FA5}">
                      <a16:colId xmlns:a16="http://schemas.microsoft.com/office/drawing/2014/main" val="1143276086"/>
                    </a:ext>
                  </a:extLst>
                </a:gridCol>
                <a:gridCol w="1171725">
                  <a:extLst>
                    <a:ext uri="{9D8B030D-6E8A-4147-A177-3AD203B41FA5}">
                      <a16:colId xmlns:a16="http://schemas.microsoft.com/office/drawing/2014/main" val="1939226885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692231874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278682178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1121267063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2158073111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3969212651"/>
                    </a:ext>
                  </a:extLst>
                </a:gridCol>
              </a:tblGrid>
              <a:tr h="6288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Structures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894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B373BE-547F-5295-C399-88130127D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33820"/>
              </p:ext>
            </p:extLst>
          </p:nvPr>
        </p:nvGraphicFramePr>
        <p:xfrm>
          <a:off x="157609" y="2968426"/>
          <a:ext cx="12034389" cy="70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559">
                  <a:extLst>
                    <a:ext uri="{9D8B030D-6E8A-4147-A177-3AD203B41FA5}">
                      <a16:colId xmlns:a16="http://schemas.microsoft.com/office/drawing/2014/main" val="3631541171"/>
                    </a:ext>
                  </a:extLst>
                </a:gridCol>
                <a:gridCol w="1890406">
                  <a:extLst>
                    <a:ext uri="{9D8B030D-6E8A-4147-A177-3AD203B41FA5}">
                      <a16:colId xmlns:a16="http://schemas.microsoft.com/office/drawing/2014/main" val="1330665284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3413080633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1981240200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4216366827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2969413422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3936017530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2891350166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177108470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3202037267"/>
                    </a:ext>
                  </a:extLst>
                </a:gridCol>
              </a:tblGrid>
              <a:tr h="5935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XMLJSON,HTML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1489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184135-848D-DB51-9B29-378BBA19B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15314"/>
              </p:ext>
            </p:extLst>
          </p:nvPr>
        </p:nvGraphicFramePr>
        <p:xfrm>
          <a:off x="157610" y="3637954"/>
          <a:ext cx="12034389" cy="5293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559">
                  <a:extLst>
                    <a:ext uri="{9D8B030D-6E8A-4147-A177-3AD203B41FA5}">
                      <a16:colId xmlns:a16="http://schemas.microsoft.com/office/drawing/2014/main" val="3411825245"/>
                    </a:ext>
                  </a:extLst>
                </a:gridCol>
                <a:gridCol w="1890406">
                  <a:extLst>
                    <a:ext uri="{9D8B030D-6E8A-4147-A177-3AD203B41FA5}">
                      <a16:colId xmlns:a16="http://schemas.microsoft.com/office/drawing/2014/main" val="2823557490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240476062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1649234289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1295472640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112798013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584727303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4292163091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2173617988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1604979454"/>
                    </a:ext>
                  </a:extLst>
                </a:gridCol>
              </a:tblGrid>
              <a:tr h="5293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Mysql</a:t>
                      </a:r>
                      <a:r>
                        <a:rPr lang="en-US" sz="2000" dirty="0"/>
                        <a:t> , 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809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DFCAB5-BA9B-1575-207C-8CA1BED51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641758"/>
              </p:ext>
            </p:extLst>
          </p:nvPr>
        </p:nvGraphicFramePr>
        <p:xfrm>
          <a:off x="157611" y="4169793"/>
          <a:ext cx="12034389" cy="70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559">
                  <a:extLst>
                    <a:ext uri="{9D8B030D-6E8A-4147-A177-3AD203B41FA5}">
                      <a16:colId xmlns:a16="http://schemas.microsoft.com/office/drawing/2014/main" val="400277542"/>
                    </a:ext>
                  </a:extLst>
                </a:gridCol>
                <a:gridCol w="1890406">
                  <a:extLst>
                    <a:ext uri="{9D8B030D-6E8A-4147-A177-3AD203B41FA5}">
                      <a16:colId xmlns:a16="http://schemas.microsoft.com/office/drawing/2014/main" val="3895810809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3900613514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1611639279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498048594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1678582985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884352501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1068387713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3288454614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3015945728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Joins ,XML to JSON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5416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435992-36CD-153E-C721-3869EC18D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642316"/>
              </p:ext>
            </p:extLst>
          </p:nvPr>
        </p:nvGraphicFramePr>
        <p:xfrm>
          <a:off x="157609" y="4846502"/>
          <a:ext cx="12041745" cy="5133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6750">
                  <a:extLst>
                    <a:ext uri="{9D8B030D-6E8A-4147-A177-3AD203B41FA5}">
                      <a16:colId xmlns:a16="http://schemas.microsoft.com/office/drawing/2014/main" val="3450931972"/>
                    </a:ext>
                  </a:extLst>
                </a:gridCol>
                <a:gridCol w="1866123">
                  <a:extLst>
                    <a:ext uri="{9D8B030D-6E8A-4147-A177-3AD203B41FA5}">
                      <a16:colId xmlns:a16="http://schemas.microsoft.com/office/drawing/2014/main" val="3592399596"/>
                    </a:ext>
                  </a:extLst>
                </a:gridCol>
                <a:gridCol w="1203649">
                  <a:extLst>
                    <a:ext uri="{9D8B030D-6E8A-4147-A177-3AD203B41FA5}">
                      <a16:colId xmlns:a16="http://schemas.microsoft.com/office/drawing/2014/main" val="3571525290"/>
                    </a:ext>
                  </a:extLst>
                </a:gridCol>
                <a:gridCol w="1184987">
                  <a:extLst>
                    <a:ext uri="{9D8B030D-6E8A-4147-A177-3AD203B41FA5}">
                      <a16:colId xmlns:a16="http://schemas.microsoft.com/office/drawing/2014/main" val="1533953458"/>
                    </a:ext>
                  </a:extLst>
                </a:gridCol>
                <a:gridCol w="1119674">
                  <a:extLst>
                    <a:ext uri="{9D8B030D-6E8A-4147-A177-3AD203B41FA5}">
                      <a16:colId xmlns:a16="http://schemas.microsoft.com/office/drawing/2014/main" val="123582607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231659571"/>
                    </a:ext>
                  </a:extLst>
                </a:gridCol>
                <a:gridCol w="1129004">
                  <a:extLst>
                    <a:ext uri="{9D8B030D-6E8A-4147-A177-3AD203B41FA5}">
                      <a16:colId xmlns:a16="http://schemas.microsoft.com/office/drawing/2014/main" val="1646506545"/>
                    </a:ext>
                  </a:extLst>
                </a:gridCol>
                <a:gridCol w="1122899">
                  <a:extLst>
                    <a:ext uri="{9D8B030D-6E8A-4147-A177-3AD203B41FA5}">
                      <a16:colId xmlns:a16="http://schemas.microsoft.com/office/drawing/2014/main" val="2571562418"/>
                    </a:ext>
                  </a:extLst>
                </a:gridCol>
                <a:gridCol w="1171501">
                  <a:extLst>
                    <a:ext uri="{9D8B030D-6E8A-4147-A177-3AD203B41FA5}">
                      <a16:colId xmlns:a16="http://schemas.microsoft.com/office/drawing/2014/main" val="987623537"/>
                    </a:ext>
                  </a:extLst>
                </a:gridCol>
                <a:gridCol w="1171501">
                  <a:extLst>
                    <a:ext uri="{9D8B030D-6E8A-4147-A177-3AD203B41FA5}">
                      <a16:colId xmlns:a16="http://schemas.microsoft.com/office/drawing/2014/main" val="3239212471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2101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2481C1E-D9BA-BB93-99F4-A1A8313D8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123819"/>
              </p:ext>
            </p:extLst>
          </p:nvPr>
        </p:nvGraphicFramePr>
        <p:xfrm>
          <a:off x="2940652" y="1191490"/>
          <a:ext cx="9233896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25474">
                  <a:extLst>
                    <a:ext uri="{9D8B030D-6E8A-4147-A177-3AD203B41FA5}">
                      <a16:colId xmlns:a16="http://schemas.microsoft.com/office/drawing/2014/main" val="4262604681"/>
                    </a:ext>
                  </a:extLst>
                </a:gridCol>
                <a:gridCol w="4608422">
                  <a:extLst>
                    <a:ext uri="{9D8B030D-6E8A-4147-A177-3AD203B41FA5}">
                      <a16:colId xmlns:a16="http://schemas.microsoft.com/office/drawing/2014/main" val="761282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Proficiency Before the Program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Profeciency</a:t>
                      </a:r>
                      <a:r>
                        <a:rPr lang="en-US" sz="2400" dirty="0"/>
                        <a:t> After the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96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02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B924EF-E051-C5DD-ABBE-9F50A4479FC9}"/>
              </a:ext>
            </a:extLst>
          </p:cNvPr>
          <p:cNvSpPr txBox="1"/>
          <p:nvPr/>
        </p:nvSpPr>
        <p:spPr>
          <a:xfrm>
            <a:off x="3336758" y="2526268"/>
            <a:ext cx="51976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302570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{203E6F02-349B-45A1-BE3C-6B744B072B0C}tf56160789_win32</Template>
  <TotalTime>16</TotalTime>
  <Words>75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Custom</vt:lpstr>
      <vt:lpstr>Weekly progress report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Mohith PendyalaOUTLOOK</dc:creator>
  <cp:lastModifiedBy>Mohith PendyalaOUTLOOK</cp:lastModifiedBy>
  <cp:revision>1</cp:revision>
  <dcterms:created xsi:type="dcterms:W3CDTF">2024-05-27T05:20:36Z</dcterms:created>
  <dcterms:modified xsi:type="dcterms:W3CDTF">2024-05-27T05:37:15Z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