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9855" y="880745"/>
            <a:ext cx="9144000" cy="1278890"/>
          </a:xfrm>
        </p:spPr>
        <p:txBody>
          <a:bodyPr/>
          <a:lstStyle/>
          <a:p>
            <a:r>
              <a:rPr lang="en-US" altLang="en-US" dirty="0"/>
              <a:t> Vehicle Insights Dashboard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9855" y="2569845"/>
            <a:ext cx="9144000" cy="691515"/>
          </a:xfrm>
        </p:spPr>
        <p:txBody>
          <a:bodyPr/>
          <a:lstStyle/>
          <a:p>
            <a:r>
              <a:rPr lang="en-US" altLang="en-US"/>
              <a:t> Interactive Power BI Dashboard for Business Analysis</a:t>
            </a:r>
            <a:endParaRPr lang="en-US" altLang="en-US"/>
          </a:p>
          <a:p>
            <a:endParaRPr lang="en-US" altLang="en-US"/>
          </a:p>
          <a:p>
            <a:r>
              <a:rPr lang="en-IN" altLang="en-US"/>
              <a:t>                      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r>
              <a:rPr lang="en-IN" altLang="en-US"/>
              <a:t>                                                                                                RAKSHITHA L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OBJECTIVE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To provide stakeholders with key insights into vehicle brands, conditions, and seller trends using an interactive Power BI dashboard</a:t>
            </a:r>
            <a:r>
              <a:rPr lang="en-IN" altLang="en-US"/>
              <a:t>.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Dataset Overview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Source: Kaggle </a:t>
            </a:r>
            <a:r>
              <a:rPr lang="en-IN" altLang="en-US"/>
              <a:t>-</a:t>
            </a:r>
            <a:r>
              <a:rPr lang="en-US" altLang="en-US"/>
              <a:t> Car Prices Dataset</a:t>
            </a:r>
            <a:endParaRPr lang="en-US" altLang="en-US"/>
          </a:p>
          <a:p>
            <a:r>
              <a:rPr lang="en-US" altLang="en-US"/>
              <a:t>Key Columns</a:t>
            </a:r>
            <a:r>
              <a:rPr lang="en-IN" altLang="en-US"/>
              <a:t> - B</a:t>
            </a:r>
            <a:r>
              <a:rPr lang="en-US" altLang="en-US"/>
              <a:t>rand, Model, Year, Seller, Price, Condition, </a:t>
            </a:r>
            <a:r>
              <a:rPr lang="en-IN" altLang="en-US"/>
              <a:t>Color etc.,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KPIs Tracked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Top vehicle brands by volume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Distribution by model, body type, and color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Vehicle condition trends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Seller patterns by model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Year-based filtering for trend analysis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Dashboard Preview</a:t>
            </a:r>
            <a:endParaRPr lang="en-US" altLang="en-US"/>
          </a:p>
        </p:txBody>
      </p:sp>
      <p:pic>
        <p:nvPicPr>
          <p:cNvPr id="4" name="Content Placeholder 3" descr="Screenshot (1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8685" y="1417955"/>
            <a:ext cx="804608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Key Insights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Ford leads the market by listing volume, followed by Chevy and Nissan</a:t>
            </a:r>
            <a:r>
              <a:rPr lang="en-IN" altLang="en-US"/>
              <a:t>.</a:t>
            </a:r>
            <a:endParaRPr lang="en-IN" altLang="en-US"/>
          </a:p>
          <a:p>
            <a:r>
              <a:rPr lang="en-US" altLang="en-US"/>
              <a:t>Most vehicles sit in the mid-to-high condition range, ideal for resale</a:t>
            </a:r>
            <a:r>
              <a:rPr lang="en-IN" altLang="en-US"/>
              <a:t>.</a:t>
            </a:r>
            <a:endParaRPr lang="en-IN" altLang="en-US"/>
          </a:p>
          <a:p>
            <a:r>
              <a:rPr lang="en-US" altLang="en-US"/>
              <a:t>A handful of sellers dominate listings for popular models</a:t>
            </a:r>
            <a:r>
              <a:rPr lang="en-IN" altLang="en-US"/>
              <a:t>.</a:t>
            </a:r>
            <a:endParaRPr lang="en-IN" altLang="en-US"/>
          </a:p>
          <a:p>
            <a:r>
              <a:rPr lang="en-US" altLang="en-US"/>
              <a:t>Body type and color are evenly distributed across listings</a:t>
            </a:r>
            <a:r>
              <a:rPr lang="en-IN" altLang="en-US"/>
              <a:t>.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132840"/>
            <a:ext cx="10972800" cy="4046220"/>
          </a:xfrm>
        </p:spPr>
        <p:txBody>
          <a:bodyPr/>
          <a:p>
            <a:r>
              <a:rPr lang="en-IN" altLang="en-US" sz="6000"/>
              <a:t>THANK YOU</a:t>
            </a:r>
            <a:endParaRPr lang="en-IN" altLang="en-US"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939</Words>
  <Application>WPS Slides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Vehicle Insights Dashboard</dc:title>
  <dc:creator/>
  <cp:lastModifiedBy>RAKSHITHA L AIDS</cp:lastModifiedBy>
  <cp:revision>1</cp:revision>
  <dcterms:created xsi:type="dcterms:W3CDTF">2025-04-25T17:23:20Z</dcterms:created>
  <dcterms:modified xsi:type="dcterms:W3CDTF">2025-04-25T17:23:20Z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37FC1DF78CD9421C937AF0F8856A9DD1_11</vt:lpwstr>
  </property>
  <property fmtid="{D5CDD505-2E9C-101B-9397-08002B2CF9AE}" pid="3" name="KSOProductBuildVer">
    <vt:lpwstr>1033-12.2.0.20795</vt:lpwstr>
  </property>
</Properties>
</file>