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sz="5400" dirty="0"/>
              <a:t>HEALTHCARE APPOINTMENT NO-SHOW PREDICTION</a:t>
            </a:r>
            <a:endParaRPr lang="en-I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0000"/>
          </a:bodyPr>
          <a:lstStyle/>
          <a:p>
            <a:r>
              <a:rPr lang="en-IN" altLang="en-US"/>
              <a:t>      </a:t>
            </a:r>
            <a:endParaRPr lang="en-IN" altLang="en-US"/>
          </a:p>
          <a:p>
            <a:r>
              <a:rPr lang="en-IN" altLang="en-US" sz="3600"/>
              <a:t>                                                           </a:t>
            </a:r>
            <a:endParaRPr lang="en-IN" altLang="en-US" sz="3600"/>
          </a:p>
          <a:p>
            <a:endParaRPr lang="en-IN" altLang="en-US" sz="3600"/>
          </a:p>
          <a:p>
            <a:r>
              <a:rPr lang="en-IN" altLang="en-US" sz="3600"/>
              <a:t>                                                                                </a:t>
            </a:r>
            <a:r>
              <a:rPr lang="en-IN" altLang="en-US" sz="6000"/>
              <a:t>RAKSHITHA L</a:t>
            </a:r>
            <a:endParaRPr lang="en-IN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OBJECTIVE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Missed appointments in healthcare can lead to wasted resources, lost revenue, and disrupted patient care. </a:t>
            </a:r>
            <a:endParaRPr lang="en-US" altLang="en-US"/>
          </a:p>
          <a:p>
            <a:r>
              <a:rPr lang="en-US" altLang="en-US"/>
              <a:t>This project aimed to predict which patients are likely to miss their scheduled medical appointments. By identifying patterns and trends, we developed recommendations to improve scheduling practices and reduce no-show rates.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TOOLS USED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PYTHON :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Used for data cleaning.</a:t>
            </a:r>
            <a:endParaRPr lang="en-IN" altLang="en-US"/>
          </a:p>
          <a:p>
            <a:r>
              <a:rPr lang="en-IN" altLang="en-US"/>
              <a:t>POWER BI :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Used for creating interactive dashboard.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DATASET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970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Source: Kaggle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Records: 110,000+ patient appointment entries</a:t>
            </a:r>
            <a:r>
              <a:rPr lang="en-IN" altLang="en-US"/>
              <a:t>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Key fields: Patient demographics, appointment details, SMS reminders, and no-show outcomes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DASHBOARD</a:t>
            </a:r>
            <a:endParaRPr lang="en-IN" altLang="en-US"/>
          </a:p>
        </p:txBody>
      </p:sp>
      <p:pic>
        <p:nvPicPr>
          <p:cNvPr id="4" name="Content Placeholder 3" descr="Screenshot (27)"/>
          <p:cNvPicPr>
            <a:picLocks noChangeAspect="1"/>
          </p:cNvPicPr>
          <p:nvPr>
            <p:ph idx="1"/>
          </p:nvPr>
        </p:nvPicPr>
        <p:blipFill>
          <a:blip r:embed="rId1"/>
          <a:srcRect l="2996" t="18067" r="6477" b="8323"/>
          <a:stretch>
            <a:fillRect/>
          </a:stretch>
        </p:blipFill>
        <p:spPr>
          <a:xfrm>
            <a:off x="837565" y="1523365"/>
            <a:ext cx="10785475" cy="4523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RECOMMENDATIONS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Enhancing</a:t>
            </a:r>
            <a:r>
              <a:rPr lang="en-IN" altLang="en-US"/>
              <a:t> </a:t>
            </a:r>
            <a:r>
              <a:rPr lang="en-US" altLang="en-US"/>
              <a:t>SMS reminders (e.g., sending multiple reminders closer to the appointment date)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Implementing overbooking strategies on high no-show days (e.g., Mondays, Fridays)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Reducing scheduling gaps for patients with longer wait times</a:t>
            </a:r>
            <a:r>
              <a:rPr lang="en-IN" altLang="en-US"/>
              <a:t>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Targeted outreach for younger patients and high-risk neighborhoods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Presentation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APPOINTMENT NO-SHOW PREDICTION</dc:title>
  <dc:creator/>
  <cp:lastModifiedBy>RAKSHITHA L AIDS</cp:lastModifiedBy>
  <cp:revision>2</cp:revision>
  <dcterms:created xsi:type="dcterms:W3CDTF">2025-05-19T12:50:43Z</dcterms:created>
  <dcterms:modified xsi:type="dcterms:W3CDTF">2025-05-19T12:55:52Z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4A987A2B6A094C14A8A5374C1FE205D7_11</vt:lpwstr>
  </property>
  <property fmtid="{D5CDD505-2E9C-101B-9397-08002B2CF9AE}" pid="3" name="KSOProductBuildVer">
    <vt:lpwstr>1033-12.2.0.21179</vt:lpwstr>
  </property>
</Properties>
</file>