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5" r:id="rId1"/>
  </p:sldMasterIdLst>
  <p:sldIdLst>
    <p:sldId id="256" r:id="rId2"/>
    <p:sldId id="257" r:id="rId3"/>
    <p:sldId id="272" r:id="rId4"/>
    <p:sldId id="258" r:id="rId5"/>
    <p:sldId id="273" r:id="rId6"/>
    <p:sldId id="259" r:id="rId7"/>
    <p:sldId id="271" r:id="rId8"/>
    <p:sldId id="284" r:id="rId9"/>
    <p:sldId id="274" r:id="rId10"/>
    <p:sldId id="275" r:id="rId11"/>
    <p:sldId id="276" r:id="rId12"/>
    <p:sldId id="280" r:id="rId13"/>
    <p:sldId id="282" r:id="rId14"/>
    <p:sldId id="277" r:id="rId15"/>
    <p:sldId id="285" r:id="rId16"/>
    <p:sldId id="286" r:id="rId17"/>
    <p:sldId id="287" r:id="rId18"/>
    <p:sldId id="264" r:id="rId19"/>
    <p:sldId id="270" r:id="rId20"/>
    <p:sldId id="279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F67DD-9671-480E-9106-416255D6C520}" v="53" dt="2024-09-27T09:52:21.027"/>
    <p1510:client id="{3107169D-50B8-45B6-902C-87D297641039}" v="2" dt="2024-09-27T18:35:42.387"/>
    <p1510:client id="{751FBE89-048B-45EE-897C-339FECE6CF1D}" v="15" dt="2024-09-27T03:57:29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 Hadapad" userId="038efc528ba72b0b" providerId="LiveId" clId="{3107169D-50B8-45B6-902C-87D297641039}"/>
    <pc:docChg chg="modSld">
      <pc:chgData name="Priya Hadapad" userId="038efc528ba72b0b" providerId="LiveId" clId="{3107169D-50B8-45B6-902C-87D297641039}" dt="2024-09-27T18:34:53.345" v="31" actId="20577"/>
      <pc:docMkLst>
        <pc:docMk/>
      </pc:docMkLst>
      <pc:sldChg chg="modSp mod">
        <pc:chgData name="Priya Hadapad" userId="038efc528ba72b0b" providerId="LiveId" clId="{3107169D-50B8-45B6-902C-87D297641039}" dt="2024-09-27T18:34:53.345" v="31" actId="20577"/>
        <pc:sldMkLst>
          <pc:docMk/>
          <pc:sldMk cId="4109923183" sldId="257"/>
        </pc:sldMkLst>
        <pc:spChg chg="mod">
          <ac:chgData name="Priya Hadapad" userId="038efc528ba72b0b" providerId="LiveId" clId="{3107169D-50B8-45B6-902C-87D297641039}" dt="2024-09-27T18:34:53.345" v="31" actId="20577"/>
          <ac:spMkLst>
            <pc:docMk/>
            <pc:sldMk cId="4109923183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00F18B-11EF-5307-F627-E3F77FE54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D13930C-15D3-444B-C16E-454047AFA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9C245C-9818-8388-372C-9376019B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342A271-071B-3A4F-4D4F-92604EB2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ED2A55-76B0-3713-CBDF-389BFA84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D2BAB-A0DA-5B51-CC94-7CE1A029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F4FD98E-6441-637A-F896-2C5C793D8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BA5A58-4D6B-A197-D070-75B6E02F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04DB52-BC3B-7E19-FDB8-A88B7B14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475498C-4846-EACC-BDBC-649581F6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CB9DBD7-A661-264A-A1EF-49EBAE2D9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F753C6-8F06-7CCF-BD41-CF2E6E490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4D20F4-7284-808F-D7C3-ABD34D55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33DB3BB-8462-8E7A-65CE-B06758C90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4A0EDD-6713-ABEE-470B-DCFCA752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4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67C46D-73A7-C2A7-7714-9163D2C37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5BB516-784C-B60A-B204-4D624882A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9605E3-3B16-82B2-511F-3AD52DEF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C6000EE-AB25-D942-B9EF-4ECE18293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C8B3ED-7D78-3C16-85E3-BFA93ABB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62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A50FE8-02BE-9507-D36C-27F10366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C52943-FF81-8C18-95E8-C47749F0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E337639-33AE-57AE-875D-DA6E88B83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EEBDCD-CB95-D27F-B642-41EEB808A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C1AF7F-7D59-259E-0AFD-C71E7AA9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647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7DF6B-514A-8365-011F-8F9A94E9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1AA8F2-9892-2407-CAC0-057D40B6F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5D1F301-20B1-339B-1FAC-1B5ACB1B2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2BB829-4138-11CC-84F2-D3531DDB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96C1ED-A32D-E74A-4E43-E6A987A9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7CECDD-A400-AE2E-0FC1-02F853B0F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6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AED066-4BB2-EED8-4F21-F41BAD5BA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1CF06A-12F2-A045-40C2-034DD0FD1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F2B122-329E-C954-0B5E-91B97233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889535-D221-A13D-C734-F0C9D198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11DFE7A-6387-4EB2-0DD7-757B61CF2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C9F095-2988-64B5-3D20-24CE51C4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DA9362B-3169-2847-879B-AF2A8E9E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F53C71F-4059-BFB8-119D-81714609A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6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DB41F3-FC3E-7FE7-38DB-6E689D60B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626B196-38D1-4166-1829-E69775E77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8AE1AC-8755-0667-B61E-945E72D6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3D448D9-349A-139D-6BE2-A806940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1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24F5E0F-43B0-7297-E6A1-D58F0AD3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69DF3A2-290B-9769-5A41-9A9892B7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028E9C-8665-D558-87E4-DD09A6EA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32471-A053-F10E-ED33-FA2B966B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2764C9-0C25-C51D-35BE-DE733DA2F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BF10DCE-AC45-94A9-CCED-A994149FB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458DB9-B306-CF8F-9530-63FEDFE7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C7EAA18-46F8-79CB-2D57-B468F934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645AD98-EBF0-E74D-E66F-82C9BEC6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0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5D8D84-0C0F-8754-659B-16CD206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4028BD8-1479-3949-66C4-39B0E618A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79FA574-1924-6860-CCFB-774BFBB36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2608CB-8B59-6D10-317D-780B6429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D177C6C-B84D-3D9F-9EE3-8C32A1DEF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07B13CB-88BB-E886-0943-E7711649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93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6AF17B9-C2D7-38B0-0C0E-5FD288CF2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1FD2ADD-778E-4385-254F-C8C5BE52E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1369C75-3596-6C1A-24CA-C12C4D13E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50E15E-13C6-B812-AFC8-D0AB73FB0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6D58AE-C71D-3A0A-91BE-C6F99FAA7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82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9958" y="1408922"/>
            <a:ext cx="8825658" cy="31537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Seminar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Sports Academy Training  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Scheduler POC    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6789400"/>
            <a:ext cx="8825658" cy="152576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98032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FA0E6B-7D09-D232-2376-E8B4A3AD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070250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Utilized Python programming language due to its versatility and extensive libraries for web development. </a:t>
            </a:r>
          </a:p>
          <a:p>
            <a:endParaRPr lang="en-US" sz="3200" dirty="0"/>
          </a:p>
          <a:p>
            <a:r>
              <a:rPr lang="en-US" sz="3200" dirty="0"/>
              <a:t>Employed Flask, a lightweight web framework, for building the backend of the application.  -</a:t>
            </a:r>
          </a:p>
          <a:p>
            <a:endParaRPr lang="en-US" sz="3200" dirty="0"/>
          </a:p>
          <a:p>
            <a:r>
              <a:rPr lang="en-US" sz="3200" dirty="0"/>
              <a:t>Leveraged SQLite database for data storage due to its simplicity and compatibility with Python.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0494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48EB4F-F519-9B53-A99E-FA392070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86" y="18255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+mn-lt"/>
              </a:rPr>
              <a:t>Results / Finding: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FC60E2-BC02-F602-CD4B-D0D1A9BA2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86" y="142010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Successful integration of core functionalities for program scheduling and attendance monitoring   </a:t>
            </a:r>
          </a:p>
          <a:p>
            <a:endParaRPr lang="en-US" sz="3200" dirty="0"/>
          </a:p>
          <a:p>
            <a:r>
              <a:rPr lang="en-US" sz="3200" dirty="0"/>
              <a:t>Enhanced data management capabilities for better decision-making    </a:t>
            </a:r>
          </a:p>
          <a:p>
            <a:endParaRPr lang="en-US" sz="3200" dirty="0"/>
          </a:p>
          <a:p>
            <a:r>
              <a:rPr lang="en-US" sz="3200" dirty="0"/>
              <a:t>Positive impact on streamlining training operations and improving overall efficiency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354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170922-61D4-196E-4997-63470CA0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58824"/>
            <a:ext cx="10515600" cy="5321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The system has demonstrated the ability to efficiently schedule training programs based on coach availability, facility resources, and athlete preferences.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r>
              <a:rPr lang="en-US" dirty="0"/>
              <a:t>Automated scheduling algorithms have optimized session allocation and minimized conflicts. </a:t>
            </a:r>
          </a:p>
          <a:p>
            <a:endParaRPr lang="en-US" dirty="0"/>
          </a:p>
          <a:p>
            <a:r>
              <a:rPr lang="en-US" dirty="0"/>
              <a:t>Attendance monitoring features have enabled coaches and administrators to track athlete participation in training sessions accurately.  </a:t>
            </a:r>
          </a:p>
          <a:p>
            <a:endParaRPr lang="en-US" dirty="0"/>
          </a:p>
          <a:p>
            <a:r>
              <a:rPr lang="en-US" dirty="0"/>
              <a:t>Real-time attendance updates have improved accountability and performance evaluation.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31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3BDFD-288E-237F-9FEF-38D69A3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A104F47-7CAC-E72B-C2B6-0D36257A3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988"/>
          <a:stretch/>
        </p:blipFill>
        <p:spPr>
          <a:xfrm>
            <a:off x="95437" y="106680"/>
            <a:ext cx="11919941" cy="6522719"/>
          </a:xfrm>
        </p:spPr>
      </p:pic>
    </p:spTree>
    <p:extLst>
      <p:ext uri="{BB962C8B-B14F-4D97-AF65-F5344CB8AC3E}">
        <p14:creationId xmlns:p14="http://schemas.microsoft.com/office/powerpoint/2010/main" val="269199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491CEE-1BFC-F24A-BE63-B470D2AA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C57A6ED-8FCA-8C24-5A82-C19C305C95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007" b="23604"/>
          <a:stretch/>
        </p:blipFill>
        <p:spPr>
          <a:xfrm>
            <a:off x="838200" y="0"/>
            <a:ext cx="10706100" cy="6077744"/>
          </a:xfrm>
        </p:spPr>
      </p:pic>
    </p:spTree>
    <p:extLst>
      <p:ext uri="{BB962C8B-B14F-4D97-AF65-F5344CB8AC3E}">
        <p14:creationId xmlns:p14="http://schemas.microsoft.com/office/powerpoint/2010/main" val="321520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49250" y="236538"/>
            <a:ext cx="11004550" cy="5940425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class TrainingSession:</a:t>
            </a:r>
          </a:p>
          <a:p>
            <a:r>
              <a:rPr lang="en-IN" dirty="0"/>
              <a:t>    def __init__(self, session_id: str, title: str, coach: str, duration: float, level: str):</a:t>
            </a:r>
          </a:p>
          <a:p>
            <a:r>
              <a:rPr lang="en-IN" dirty="0"/>
              <a:t>        self.session_id = session_id</a:t>
            </a:r>
          </a:p>
          <a:p>
            <a:r>
              <a:rPr lang="en-IN" dirty="0"/>
              <a:t>        self.title = title</a:t>
            </a:r>
          </a:p>
          <a:p>
            <a:r>
              <a:rPr lang="en-IN" dirty="0"/>
              <a:t>        self.coach = coach</a:t>
            </a:r>
          </a:p>
          <a:p>
            <a:r>
              <a:rPr lang="en-IN" dirty="0"/>
              <a:t>        self.duration = duration</a:t>
            </a:r>
          </a:p>
          <a:p>
            <a:r>
              <a:rPr lang="en-IN" dirty="0"/>
              <a:t>        self.level = level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__str__(self) -&gt; str:</a:t>
            </a:r>
          </a:p>
          <a:p>
            <a:r>
              <a:rPr lang="en-IN" dirty="0"/>
              <a:t>        return f"Session ID: {self.session_id}, Title: {self.title}, Coach: {self.coach}, Duration: {self.duration}h, Level: {self.level}"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class TrainingProgram:</a:t>
            </a:r>
          </a:p>
          <a:p>
            <a:r>
              <a:rPr lang="en-IN" dirty="0"/>
              <a:t>    def __init__(self, program_id: str, description: str):</a:t>
            </a:r>
          </a:p>
          <a:p>
            <a:r>
              <a:rPr lang="en-IN" dirty="0"/>
              <a:t>        self.program_id = program_id</a:t>
            </a:r>
          </a:p>
          <a:p>
            <a:r>
              <a:rPr lang="en-IN" dirty="0"/>
              <a:t>        self.description = description</a:t>
            </a:r>
          </a:p>
          <a:p>
            <a:r>
              <a:rPr lang="en-IN" dirty="0"/>
              <a:t>        self.sessions = []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add_session(self, session: TrainingSession) -&gt; None:</a:t>
            </a:r>
          </a:p>
          <a:p>
            <a:r>
              <a:rPr lang="en-IN" dirty="0"/>
              <a:t>        self.sessions.append(session)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remove_session(self, session_id: str) -&gt; None:</a:t>
            </a:r>
          </a:p>
          <a:p>
            <a:r>
              <a:rPr lang="en-IN" dirty="0"/>
              <a:t>        self.sessions = [s for s in self.sessions if s.session_id != session_id]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get_sessions(self) -&gt; list:</a:t>
            </a:r>
          </a:p>
          <a:p>
            <a:r>
              <a:rPr lang="en-IN" dirty="0"/>
              <a:t>        return self.sessions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__str__(self) -&gt; str:</a:t>
            </a:r>
          </a:p>
          <a:p>
            <a:r>
              <a:rPr lang="en-IN" dirty="0"/>
              <a:t>        return f"Program ID: {self.program_id}, Description: {self.description}, Sessions: </a:t>
            </a:r>
            <a:r>
              <a:rPr lang="en-IN" dirty="0" smtClean="0"/>
              <a:t>{lens(self.sessions</a:t>
            </a:r>
            <a:r>
              <a:rPr lang="en-IN" dirty="0"/>
              <a:t>)}"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class ScheduleManager:</a:t>
            </a:r>
          </a:p>
          <a:p>
            <a:r>
              <a:rPr lang="en-IN" dirty="0"/>
              <a:t>    def __init__(self):</a:t>
            </a:r>
          </a:p>
          <a:p>
            <a:r>
              <a:rPr lang="en-IN" dirty="0"/>
              <a:t>        self.programs = {}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6389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26" y="158891"/>
            <a:ext cx="11184467" cy="5939896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self.programs[</a:t>
            </a:r>
            <a:r>
              <a:rPr lang="en-IN" dirty="0" err="1"/>
              <a:t>program.program_id</a:t>
            </a:r>
            <a:r>
              <a:rPr lang="en-IN" dirty="0"/>
              <a:t>] = program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delete_program(self, program_id: str) -&gt; None:</a:t>
            </a:r>
          </a:p>
          <a:p>
            <a:r>
              <a:rPr lang="en-IN" dirty="0"/>
              <a:t>        if program_id in self.programs:</a:t>
            </a:r>
          </a:p>
          <a:p>
            <a:r>
              <a:rPr lang="en-IN" dirty="0"/>
              <a:t>            del self.programs[program_id]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get_program(self, program_id: str) -&gt; TrainingProgram:</a:t>
            </a:r>
          </a:p>
          <a:p>
            <a:r>
              <a:rPr lang="en-IN" dirty="0"/>
              <a:t>        return self.programs.get(program_id, None)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class AttendanceManager:</a:t>
            </a:r>
          </a:p>
          <a:p>
            <a:r>
              <a:rPr lang="en-IN" dirty="0"/>
              <a:t>    def __init__(self):</a:t>
            </a:r>
          </a:p>
          <a:p>
            <a:r>
              <a:rPr lang="en-IN" dirty="0"/>
              <a:t>        self.attendance = {}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record_attendance(self, session_id: str, attendees: list) -&gt; None:</a:t>
            </a:r>
          </a:p>
          <a:p>
            <a:r>
              <a:rPr lang="en-IN" dirty="0"/>
              <a:t>        self.attendance[session_id] = attendees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def get_attendance(self, session_id: str) -&gt; list:</a:t>
            </a:r>
          </a:p>
          <a:p>
            <a:r>
              <a:rPr lang="en-IN" dirty="0"/>
              <a:t>        return self.attendance.get(session_id, [])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def main():</a:t>
            </a:r>
          </a:p>
          <a:p>
            <a:r>
              <a:rPr lang="en-IN" dirty="0"/>
              <a:t>    schedule_manager = ScheduleManager()</a:t>
            </a:r>
          </a:p>
          <a:p>
            <a:r>
              <a:rPr lang="en-IN" dirty="0"/>
              <a:t>    attendance_manager = AttendanceManager()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while True:</a:t>
            </a:r>
          </a:p>
          <a:p>
            <a:r>
              <a:rPr lang="en-IN" dirty="0"/>
              <a:t>        print("\nMenu:")</a:t>
            </a:r>
          </a:p>
          <a:p>
            <a:r>
              <a:rPr lang="en-IN" dirty="0"/>
              <a:t>        print("1. Add Training Program")</a:t>
            </a:r>
          </a:p>
          <a:p>
            <a:r>
              <a:rPr lang="en-IN" dirty="0"/>
              <a:t>        print("2. Add Session to Program")</a:t>
            </a:r>
          </a:p>
          <a:p>
            <a:r>
              <a:rPr lang="en-IN" dirty="0"/>
              <a:t>        print("3. View Sessions in Program")</a:t>
            </a:r>
          </a:p>
          <a:p>
            <a:r>
              <a:rPr lang="en-IN" dirty="0"/>
              <a:t>        print("4. Remove Session from Program")</a:t>
            </a:r>
          </a:p>
          <a:p>
            <a:r>
              <a:rPr lang="en-IN" dirty="0"/>
              <a:t>        print("5. Record Attendance")</a:t>
            </a:r>
          </a:p>
          <a:p>
            <a:r>
              <a:rPr lang="en-IN" dirty="0"/>
              <a:t>        print("6. View Attendance")</a:t>
            </a:r>
          </a:p>
          <a:p>
            <a:r>
              <a:rPr lang="en-IN" dirty="0"/>
              <a:t>        print("7. Exit")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  choice = input("Choose an option: ")</a:t>
            </a:r>
          </a:p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      </a:t>
            </a:r>
          </a:p>
        </p:txBody>
      </p:sp>
    </p:spTree>
    <p:extLst>
      <p:ext uri="{BB962C8B-B14F-4D97-AF65-F5344CB8AC3E}">
        <p14:creationId xmlns:p14="http://schemas.microsoft.com/office/powerpoint/2010/main" val="13471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11" y="229394"/>
            <a:ext cx="6818489" cy="5943600"/>
          </a:xfrm>
        </p:spPr>
      </p:pic>
    </p:spTree>
    <p:extLst>
      <p:ext uri="{BB962C8B-B14F-4D97-AF65-F5344CB8AC3E}">
        <p14:creationId xmlns:p14="http://schemas.microsoft.com/office/powerpoint/2010/main" val="75563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5487" y="1179112"/>
            <a:ext cx="10735743" cy="469126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A well-structured</a:t>
            </a:r>
            <a:r>
              <a:rPr lang="en-US" sz="3200" dirty="0">
                <a:solidFill>
                  <a:schemeClr val="bg1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training schedule is essential for maximizing athlete performance and development. </a:t>
            </a: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/>
            </a: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Regular assessments and adjustments to the schedule can enhance training efficiency and address individual  needs. </a:t>
            </a: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/>
            </a:r>
            <a:b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</a:br>
            <a:r>
              <a:rPr lang="en-US" sz="3200" dirty="0">
                <a:latin typeface="Optima" pitchFamily="34" charset="0"/>
                <a:ea typeface="Optima" pitchFamily="34" charset="-122"/>
                <a:cs typeface="Optima" pitchFamily="34" charset="-120"/>
              </a:rPr>
              <a:t>Ultimately, a balanced schedule fosters not only physical growth but also mental resilience among athletes.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10101" y="246491"/>
            <a:ext cx="5224007" cy="1494845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3476061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614607-FE84-B07F-2BB0-0517CA446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19434" y="339805"/>
            <a:ext cx="9144000" cy="1769329"/>
          </a:xfrm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Refernce: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A4C18AAC-0B0C-E302-2520-59D360638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95" y="1528686"/>
            <a:ext cx="10355249" cy="48644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Acknowledgment of resources, tools, and frameworks utilized in the project 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Providing a foundation for continued learning and exploration in sports management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4200" dirty="0"/>
              <a:t>Tools: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Git: Version control system for tracking changes in codebase  -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 err="1"/>
              <a:t>Unittest</a:t>
            </a:r>
            <a:r>
              <a:rPr lang="en-US" sz="3200" dirty="0"/>
              <a:t>: Python unit testing framework for testing individual components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7155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078" y="758841"/>
            <a:ext cx="10257183" cy="510127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Student Reg              :  KUB23CSE114</a:t>
            </a:r>
          </a:p>
          <a:p>
            <a:pPr algn="l"/>
            <a:r>
              <a:rPr lang="en-IN" sz="4000" dirty="0"/>
              <a:t>Name of student     :  Rakshitha</a:t>
            </a:r>
          </a:p>
          <a:p>
            <a:pPr algn="l"/>
            <a:r>
              <a:rPr lang="en-IN" sz="4000" dirty="0"/>
              <a:t>Name of Institution : Kishkinda University</a:t>
            </a:r>
          </a:p>
          <a:p>
            <a:pPr algn="l"/>
            <a:r>
              <a:rPr lang="en-IN" sz="4000" dirty="0"/>
              <a:t>Department Name  :  Computer Science</a:t>
            </a:r>
          </a:p>
          <a:p>
            <a:pPr algn="l"/>
            <a:r>
              <a:rPr lang="en-IN" sz="4000" dirty="0"/>
              <a:t>Year of Study            :   2024</a:t>
            </a:r>
          </a:p>
          <a:p>
            <a:pPr algn="l"/>
            <a:r>
              <a:rPr lang="en-IN" sz="4000" dirty="0"/>
              <a:t>Submission date      :   28-09-2024</a:t>
            </a:r>
          </a:p>
        </p:txBody>
      </p:sp>
    </p:spTree>
    <p:extLst>
      <p:ext uri="{BB962C8B-B14F-4D97-AF65-F5344CB8AC3E}">
        <p14:creationId xmlns:p14="http://schemas.microsoft.com/office/powerpoint/2010/main" val="410992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8A09DD8-84DB-CAC9-9678-499403414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86" y="967740"/>
            <a:ext cx="10598998" cy="47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51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502E2E-D363-61AE-9153-85FE39ABD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0" y="803276"/>
            <a:ext cx="7305676" cy="76835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2D1DFD20-335B-92B2-C18E-40CCEE718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1" y="403309"/>
            <a:ext cx="9744074" cy="6051382"/>
          </a:xfrm>
        </p:spPr>
      </p:pic>
    </p:spTree>
    <p:extLst>
      <p:ext uri="{BB962C8B-B14F-4D97-AF65-F5344CB8AC3E}">
        <p14:creationId xmlns:p14="http://schemas.microsoft.com/office/powerpoint/2010/main" val="67690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8E92C-4AE1-3C73-A6A1-A0C1E238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B88F32-469C-EAE8-BBCC-F3825BAF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AutoNum type="arabicPeriod"/>
            </a:pPr>
            <a:r>
              <a:rPr lang="en-US" dirty="0"/>
              <a:t>Objectives</a:t>
            </a:r>
          </a:p>
          <a:p>
            <a:pPr marL="514350" indent="-514350">
              <a:buAutoNum type="arabicPeriod"/>
            </a:pPr>
            <a:r>
              <a:rPr lang="en-US" dirty="0"/>
              <a:t>Methodology</a:t>
            </a:r>
          </a:p>
          <a:p>
            <a:pPr marL="514350" indent="-514350">
              <a:buAutoNum type="arabicPeriod"/>
            </a:pPr>
            <a:r>
              <a:rPr lang="en-US" dirty="0"/>
              <a:t>Results/Findings</a:t>
            </a:r>
          </a:p>
          <a:p>
            <a:pPr marL="514350" indent="-514350">
              <a:buAutoNum type="arabicPeriod"/>
            </a:pPr>
            <a:r>
              <a:rPr lang="en-US" dirty="0"/>
              <a:t>Conclusions</a:t>
            </a:r>
          </a:p>
          <a:p>
            <a:pPr marL="514350" indent="-514350">
              <a:buAutoNum type="arabicPeriod"/>
            </a:pPr>
            <a:r>
              <a:rPr lang="en-US" dirty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28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91" y="1362075"/>
            <a:ext cx="6810370" cy="4518212"/>
          </a:xfrm>
        </p:spPr>
        <p:txBody>
          <a:bodyPr>
            <a:normAutofit/>
          </a:bodyPr>
          <a:lstStyle/>
          <a:p>
            <a:pPr algn="just">
              <a:buSzPct val="100000"/>
            </a:pPr>
            <a:r>
              <a:rPr lang="en-US" sz="3200" dirty="0"/>
              <a:t>Welcome to our presentation of the Sports Academy Training Scheduler, a comprehensive software solution designed to streamline the training process for athletes of all ages and levels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B190375-BCAB-CD83-9361-C56BCF3E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4" y="669153"/>
            <a:ext cx="4365811" cy="5519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A6C1EB5-2EE9-D639-A9CD-0095CA13FE47}"/>
              </a:ext>
            </a:extLst>
          </p:cNvPr>
          <p:cNvSpPr txBox="1"/>
          <p:nvPr/>
        </p:nvSpPr>
        <p:spPr>
          <a:xfrm rot="10800000" flipV="1">
            <a:off x="4837723" y="840285"/>
            <a:ext cx="64113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>
                <a:solidFill>
                  <a:srgbClr val="7030A0"/>
                </a:solidFill>
              </a:rPr>
              <a:t>Sports Academy Training Scheduler</a:t>
            </a:r>
          </a:p>
          <a:p>
            <a:endParaRPr lang="en-IN" sz="3600" dirty="0"/>
          </a:p>
          <a:p>
            <a:r>
              <a:rPr lang="en-IN" sz="3600" b="1" u="sng" dirty="0">
                <a:solidFill>
                  <a:srgbClr val="C00000"/>
                </a:solidFill>
              </a:rPr>
              <a:t>Introduction:</a:t>
            </a:r>
          </a:p>
        </p:txBody>
      </p:sp>
    </p:spTree>
    <p:extLst>
      <p:ext uri="{BB962C8B-B14F-4D97-AF65-F5344CB8AC3E}">
        <p14:creationId xmlns:p14="http://schemas.microsoft.com/office/powerpoint/2010/main" val="354629677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569602-A5C1-0FCF-9FB1-FCB11C7AD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8" y="429370"/>
            <a:ext cx="11059602" cy="5747593"/>
          </a:xfrm>
        </p:spPr>
        <p:txBody>
          <a:bodyPr>
            <a:normAutofit/>
          </a:bodyPr>
          <a:lstStyle/>
          <a:p>
            <a:r>
              <a:rPr lang="en-US" sz="3200" dirty="0"/>
              <a:t>Objective: Simplifying sports training management processes </a:t>
            </a:r>
          </a:p>
          <a:p>
            <a:endParaRPr lang="en-US" sz="3200" dirty="0"/>
          </a:p>
          <a:p>
            <a:r>
              <a:rPr lang="en-US" sz="3200" dirty="0"/>
              <a:t>Addressing the need for efficient scheduling and attendance monitoring in sports academies  </a:t>
            </a:r>
          </a:p>
          <a:p>
            <a:endParaRPr lang="en-US" sz="3200" dirty="0"/>
          </a:p>
          <a:p>
            <a:r>
              <a:rPr lang="en-US" sz="3200" dirty="0"/>
              <a:t> Enhancing overall training program organization and effectiveness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3466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341" y="2207750"/>
            <a:ext cx="9171301" cy="3555682"/>
          </a:xfrm>
        </p:spPr>
        <p:txBody>
          <a:bodyPr>
            <a:noAutofit/>
          </a:bodyPr>
          <a:lstStyle/>
          <a:p>
            <a:pPr algn="l">
              <a:buSzPct val="100000"/>
            </a:pPr>
            <a:r>
              <a:rPr lang="en-US" sz="3600" dirty="0"/>
              <a:t>The primary objective is to create a user-friendly interface for scheduling training sessions.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We aim to implement a robust system for managing training programs effectively.</a:t>
            </a:r>
            <a:br>
              <a:rPr lang="en-US" sz="36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This POC will serve as a foundation for future enhancements and integrations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-2949058" y="528195"/>
            <a:ext cx="9743772" cy="1398802"/>
          </a:xfrm>
        </p:spPr>
        <p:txBody>
          <a:bodyPr>
            <a:normAutofit/>
          </a:bodyPr>
          <a:lstStyle/>
          <a:p>
            <a:r>
              <a:rPr lang="en-IN" sz="4800" b="1" u="sng" dirty="0">
                <a:solidFill>
                  <a:srgbClr val="FF0000"/>
                </a:solidFill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99338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BD8C683-AB97-F4DB-85D0-38F7F650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73" y="935079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Develop an intuitive system for managing training sessions and tracking attendance  </a:t>
            </a:r>
          </a:p>
          <a:p>
            <a:endParaRPr lang="en-US" sz="3200" dirty="0"/>
          </a:p>
          <a:p>
            <a:r>
              <a:rPr lang="en-US" sz="3200" dirty="0"/>
              <a:t>Streamline administrative tasks to optimize sports academy operations   </a:t>
            </a:r>
          </a:p>
          <a:p>
            <a:endParaRPr lang="en-US" sz="3200" dirty="0"/>
          </a:p>
          <a:p>
            <a:r>
              <a:rPr lang="en-US" sz="3200" dirty="0"/>
              <a:t> Improve communication and coordination among coaches, staff, and athletes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76472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3AA7F5-3E74-8D29-E517-99CCBFD02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431164"/>
            <a:ext cx="10515600" cy="5801995"/>
          </a:xfrm>
        </p:spPr>
        <p:txBody>
          <a:bodyPr/>
          <a:lstStyle/>
          <a:p>
            <a:r>
              <a:rPr lang="en-US" dirty="0"/>
              <a:t>Implement advanced data analytics capabilities to analyze training performance, athlete progress, and session effectiveness.  </a:t>
            </a:r>
          </a:p>
          <a:p>
            <a:endParaRPr lang="en-US" dirty="0"/>
          </a:p>
          <a:p>
            <a:r>
              <a:rPr lang="en-US" dirty="0"/>
              <a:t>Integrate reporting tools to generate insights for coaches, administrators, and athletes to optimize training programs. </a:t>
            </a:r>
          </a:p>
          <a:p>
            <a:endParaRPr lang="en-US" dirty="0"/>
          </a:p>
          <a:p>
            <a:r>
              <a:rPr lang="en-US" dirty="0"/>
              <a:t>Enhance the system's scalability to support a growing number of athletes, coaches, and training programs.  </a:t>
            </a:r>
          </a:p>
          <a:p>
            <a:endParaRPr lang="en-US" dirty="0"/>
          </a:p>
          <a:p>
            <a:r>
              <a:rPr lang="en-US" dirty="0"/>
              <a:t>Extend support to multiple sports disciplines within the academy to cater to diverse training needs and requirements.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09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129941-C301-92DD-F47B-41F2CC3F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solidFill>
                  <a:srgbClr val="FF0000"/>
                </a:solidFill>
                <a:latin typeface="Agency FB" panose="020B0503020202020204" pitchFamily="34" charset="0"/>
              </a:rPr>
              <a:t>Methodology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8BF18A-E29E-348F-1DE4-E3F74231B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Leveraged Python for its versatility and ease of use   </a:t>
            </a:r>
          </a:p>
          <a:p>
            <a:endParaRPr lang="en-US" dirty="0"/>
          </a:p>
          <a:p>
            <a:r>
              <a:rPr lang="en-US" dirty="0"/>
              <a:t> Detailed design of classes to handle different aspects of the system   </a:t>
            </a:r>
          </a:p>
          <a:p>
            <a:endParaRPr lang="en-US" dirty="0"/>
          </a:p>
          <a:p>
            <a:r>
              <a:rPr lang="en-US" dirty="0"/>
              <a:t>Implementation of key features like creating, updating, and deleting training sessions   </a:t>
            </a:r>
          </a:p>
          <a:p>
            <a:endParaRPr lang="en-US" dirty="0"/>
          </a:p>
          <a:p>
            <a:r>
              <a:rPr lang="en-US" dirty="0"/>
              <a:t>Rigorous testing using the </a:t>
            </a:r>
            <a:r>
              <a:rPr lang="en-US" dirty="0" err="1"/>
              <a:t>unittest</a:t>
            </a:r>
            <a:r>
              <a:rPr lang="en-US" dirty="0"/>
              <a:t> framework to ensure system reliability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64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479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Arial</vt:lpstr>
      <vt:lpstr>Calibri</vt:lpstr>
      <vt:lpstr>Calibri Light</vt:lpstr>
      <vt:lpstr>Optima</vt:lpstr>
      <vt:lpstr>Times New Roman</vt:lpstr>
      <vt:lpstr>Office Theme</vt:lpstr>
      <vt:lpstr>Mini Project Seminar  On   Sports Academy Training      Scheduler POC        </vt:lpstr>
      <vt:lpstr>PowerPoint Presentation</vt:lpstr>
      <vt:lpstr>Description :</vt:lpstr>
      <vt:lpstr>Welcome to our presentation of the Sports Academy Training Scheduler, a comprehensive software solution designed to streamline the training process for athletes of all ages and levels </vt:lpstr>
      <vt:lpstr>PowerPoint Presentation</vt:lpstr>
      <vt:lpstr>The primary objective is to create a user-friendly interface for scheduling training sessions.  We aim to implement a robust system for managing training programs effectively.  This POC will serve as a foundation for future enhancements and integrations</vt:lpstr>
      <vt:lpstr>PowerPoint Presentation</vt:lpstr>
      <vt:lpstr>PowerPoint Presentation</vt:lpstr>
      <vt:lpstr>Methodology :</vt:lpstr>
      <vt:lpstr>PowerPoint Presentation</vt:lpstr>
      <vt:lpstr>Results / Finding: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A well-structured training schedule is essential for maximizing athlete performance and development.   Regular assessments and adjustments to the schedule can enhance training efficiency and address individual  needs.   Ultimately, a balanced schedule fosters not only physical growth but also mental resilience among athletes.</vt:lpstr>
      <vt:lpstr>Refernce: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Seminar                    on   Sports Academy Training         Scheduler POC:</dc:title>
  <dc:creator>Dell</dc:creator>
  <cp:lastModifiedBy>Dell</cp:lastModifiedBy>
  <cp:revision>23</cp:revision>
  <dcterms:created xsi:type="dcterms:W3CDTF">2024-09-26T13:45:55Z</dcterms:created>
  <dcterms:modified xsi:type="dcterms:W3CDTF">2024-09-28T03:51:40Z</dcterms:modified>
</cp:coreProperties>
</file>