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4"/>
  </p:sldMasterIdLst>
  <p:notesMasterIdLst>
    <p:notesMasterId r:id="rId25"/>
  </p:notesMasterIdLst>
  <p:sldIdLst>
    <p:sldId id="257" r:id="rId5"/>
    <p:sldId id="522" r:id="rId6"/>
    <p:sldId id="541" r:id="rId7"/>
    <p:sldId id="526" r:id="rId8"/>
    <p:sldId id="528" r:id="rId9"/>
    <p:sldId id="539" r:id="rId10"/>
    <p:sldId id="534" r:id="rId11"/>
    <p:sldId id="529" r:id="rId12"/>
    <p:sldId id="530" r:id="rId13"/>
    <p:sldId id="531" r:id="rId14"/>
    <p:sldId id="537" r:id="rId15"/>
    <p:sldId id="536" r:id="rId16"/>
    <p:sldId id="538" r:id="rId17"/>
    <p:sldId id="540" r:id="rId18"/>
    <p:sldId id="543" r:id="rId19"/>
    <p:sldId id="542" r:id="rId20"/>
    <p:sldId id="544" r:id="rId21"/>
    <p:sldId id="507" r:id="rId22"/>
    <p:sldId id="516" r:id="rId23"/>
    <p:sldId id="412" r:id="rId24"/>
  </p:sldIdLst>
  <p:sldSz cx="12192000" cy="6858000"/>
  <p:notesSz cx="7315200" cy="96012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na Kalibatienė" initials="DK" lastIdx="1" clrIdx="0">
    <p:extLst>
      <p:ext uri="{19B8F6BF-5375-455C-9EA6-DF929625EA0E}">
        <p15:presenceInfo xmlns:p15="http://schemas.microsoft.com/office/powerpoint/2012/main" userId="Diana Kalibatienė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00"/>
    <a:srgbClr val="0033CC"/>
    <a:srgbClr val="00DDA5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5039" autoAdjust="0"/>
  </p:normalViewPr>
  <p:slideViewPr>
    <p:cSldViewPr snapToGrid="0">
      <p:cViewPr varScale="1">
        <p:scale>
          <a:sx n="82" d="100"/>
          <a:sy n="82" d="100"/>
        </p:scale>
        <p:origin x="6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shitha S R" userId="100ff62db05bf551" providerId="LiveId" clId="{D9790233-3FA4-43C0-9F49-D6027A7D4FAA}"/>
    <pc:docChg chg="modSld">
      <pc:chgData name="Rakshitha S R" userId="100ff62db05bf551" providerId="LiveId" clId="{D9790233-3FA4-43C0-9F49-D6027A7D4FAA}" dt="2025-09-09T16:54:05.846" v="1" actId="20577"/>
      <pc:docMkLst>
        <pc:docMk/>
      </pc:docMkLst>
      <pc:sldChg chg="modSp mod">
        <pc:chgData name="Rakshitha S R" userId="100ff62db05bf551" providerId="LiveId" clId="{D9790233-3FA4-43C0-9F49-D6027A7D4FAA}" dt="2025-09-09T16:54:05.846" v="1" actId="20577"/>
        <pc:sldMkLst>
          <pc:docMk/>
          <pc:sldMk cId="2206050082" sldId="539"/>
        </pc:sldMkLst>
        <pc:spChg chg="mod">
          <ac:chgData name="Rakshitha S R" userId="100ff62db05bf551" providerId="LiveId" clId="{D9790233-3FA4-43C0-9F49-D6027A7D4FAA}" dt="2025-09-09T16:54:05.846" v="1" actId="20577"/>
          <ac:spMkLst>
            <pc:docMk/>
            <pc:sldMk cId="2206050082" sldId="539"/>
            <ac:spMk id="5" creationId="{BEAE12DD-33F4-7798-5DCE-B9AEBDD150A5}"/>
          </ac:spMkLst>
        </pc:spChg>
      </pc:sldChg>
    </pc:docChg>
  </pc:docChgLst>
  <pc:docChgLst>
    <pc:chgData name="Rakshitha S R" userId="100ff62db05bf551" providerId="LiveId" clId="{163CCFE1-25E8-4EC2-8A80-F9261A32B50E}"/>
    <pc:docChg chg="undo custSel addSld delSld modSld">
      <pc:chgData name="Rakshitha S R" userId="100ff62db05bf551" providerId="LiveId" clId="{163CCFE1-25E8-4EC2-8A80-F9261A32B50E}" dt="2025-06-18T07:27:58.685" v="174" actId="2711"/>
      <pc:docMkLst>
        <pc:docMk/>
      </pc:docMkLst>
      <pc:sldChg chg="addSp modSp mod">
        <pc:chgData name="Rakshitha S R" userId="100ff62db05bf551" providerId="LiveId" clId="{163CCFE1-25E8-4EC2-8A80-F9261A32B50E}" dt="2025-06-18T06:56:16.130" v="14" actId="207"/>
        <pc:sldMkLst>
          <pc:docMk/>
          <pc:sldMk cId="1132119522" sldId="257"/>
        </pc:sldMkLst>
      </pc:sldChg>
      <pc:sldChg chg="modSp mod">
        <pc:chgData name="Rakshitha S R" userId="100ff62db05bf551" providerId="LiveId" clId="{163CCFE1-25E8-4EC2-8A80-F9261A32B50E}" dt="2025-06-18T07:16:03.270" v="147" actId="1076"/>
        <pc:sldMkLst>
          <pc:docMk/>
          <pc:sldMk cId="239123326" sldId="507"/>
        </pc:sldMkLst>
      </pc:sldChg>
      <pc:sldChg chg="modSp mod">
        <pc:chgData name="Rakshitha S R" userId="100ff62db05bf551" providerId="LiveId" clId="{163CCFE1-25E8-4EC2-8A80-F9261A32B50E}" dt="2025-06-18T07:15:56.488" v="146" actId="14100"/>
        <pc:sldMkLst>
          <pc:docMk/>
          <pc:sldMk cId="1014130045" sldId="516"/>
        </pc:sldMkLst>
      </pc:sldChg>
      <pc:sldChg chg="addSp delSp modSp mod">
        <pc:chgData name="Rakshitha S R" userId="100ff62db05bf551" providerId="LiveId" clId="{163CCFE1-25E8-4EC2-8A80-F9261A32B50E}" dt="2025-06-18T06:57:49.048" v="25" actId="1076"/>
        <pc:sldMkLst>
          <pc:docMk/>
          <pc:sldMk cId="387173641" sldId="522"/>
        </pc:sldMkLst>
      </pc:sldChg>
      <pc:sldChg chg="addSp delSp modSp mod">
        <pc:chgData name="Rakshitha S R" userId="100ff62db05bf551" providerId="LiveId" clId="{163CCFE1-25E8-4EC2-8A80-F9261A32B50E}" dt="2025-06-18T07:16:17.251" v="151" actId="14100"/>
        <pc:sldMkLst>
          <pc:docMk/>
          <pc:sldMk cId="1337157814" sldId="523"/>
        </pc:sldMkLst>
      </pc:sldChg>
      <pc:sldChg chg="del">
        <pc:chgData name="Rakshitha S R" userId="100ff62db05bf551" providerId="LiveId" clId="{163CCFE1-25E8-4EC2-8A80-F9261A32B50E}" dt="2025-06-18T06:59:03.447" v="56" actId="47"/>
        <pc:sldMkLst>
          <pc:docMk/>
          <pc:sldMk cId="3315496969" sldId="524"/>
        </pc:sldMkLst>
      </pc:sldChg>
      <pc:sldChg chg="del">
        <pc:chgData name="Rakshitha S R" userId="100ff62db05bf551" providerId="LiveId" clId="{163CCFE1-25E8-4EC2-8A80-F9261A32B50E}" dt="2025-06-18T06:59:04.329" v="57" actId="47"/>
        <pc:sldMkLst>
          <pc:docMk/>
          <pc:sldMk cId="3232684528" sldId="525"/>
        </pc:sldMkLst>
      </pc:sldChg>
      <pc:sldChg chg="modSp new mod">
        <pc:chgData name="Rakshitha S R" userId="100ff62db05bf551" providerId="LiveId" clId="{163CCFE1-25E8-4EC2-8A80-F9261A32B50E}" dt="2025-06-18T07:00:49.785" v="77" actId="113"/>
        <pc:sldMkLst>
          <pc:docMk/>
          <pc:sldMk cId="2175160938" sldId="526"/>
        </pc:sldMkLst>
      </pc:sldChg>
      <pc:sldChg chg="addSp delSp modSp new mod">
        <pc:chgData name="Rakshitha S R" userId="100ff62db05bf551" providerId="LiveId" clId="{163CCFE1-25E8-4EC2-8A80-F9261A32B50E}" dt="2025-06-18T06:58:33.587" v="48" actId="1076"/>
        <pc:sldMkLst>
          <pc:docMk/>
          <pc:sldMk cId="3602502403" sldId="527"/>
        </pc:sldMkLst>
      </pc:sldChg>
      <pc:sldChg chg="modSp new mod">
        <pc:chgData name="Rakshitha S R" userId="100ff62db05bf551" providerId="LiveId" clId="{163CCFE1-25E8-4EC2-8A80-F9261A32B50E}" dt="2025-06-18T07:00:40.769" v="74" actId="255"/>
        <pc:sldMkLst>
          <pc:docMk/>
          <pc:sldMk cId="4095216584" sldId="528"/>
        </pc:sldMkLst>
      </pc:sldChg>
      <pc:sldChg chg="modSp new mod">
        <pc:chgData name="Rakshitha S R" userId="100ff62db05bf551" providerId="LiveId" clId="{163CCFE1-25E8-4EC2-8A80-F9261A32B50E}" dt="2025-06-18T07:00:36.484" v="73" actId="255"/>
        <pc:sldMkLst>
          <pc:docMk/>
          <pc:sldMk cId="4017354098" sldId="529"/>
        </pc:sldMkLst>
      </pc:sldChg>
      <pc:sldChg chg="addSp delSp modSp new mod">
        <pc:chgData name="Rakshitha S R" userId="100ff62db05bf551" providerId="LiveId" clId="{163CCFE1-25E8-4EC2-8A80-F9261A32B50E}" dt="2025-06-18T07:11:00.988" v="88" actId="1076"/>
        <pc:sldMkLst>
          <pc:docMk/>
          <pc:sldMk cId="750569582" sldId="530"/>
        </pc:sldMkLst>
      </pc:sldChg>
      <pc:sldChg chg="addSp delSp modSp new mod">
        <pc:chgData name="Rakshitha S R" userId="100ff62db05bf551" providerId="LiveId" clId="{163CCFE1-25E8-4EC2-8A80-F9261A32B50E}" dt="2025-06-18T07:12:10.796" v="110" actId="1076"/>
        <pc:sldMkLst>
          <pc:docMk/>
          <pc:sldMk cId="3355902252" sldId="531"/>
        </pc:sldMkLst>
      </pc:sldChg>
      <pc:sldChg chg="addSp delSp modSp new mod">
        <pc:chgData name="Rakshitha S R" userId="100ff62db05bf551" providerId="LiveId" clId="{163CCFE1-25E8-4EC2-8A80-F9261A32B50E}" dt="2025-06-18T07:14:20.715" v="119" actId="1076"/>
        <pc:sldMkLst>
          <pc:docMk/>
          <pc:sldMk cId="449877888" sldId="532"/>
        </pc:sldMkLst>
      </pc:sldChg>
      <pc:sldChg chg="addSp delSp modSp new mod">
        <pc:chgData name="Rakshitha S R" userId="100ff62db05bf551" providerId="LiveId" clId="{163CCFE1-25E8-4EC2-8A80-F9261A32B50E}" dt="2025-06-18T07:18:29.936" v="173" actId="1076"/>
        <pc:sldMkLst>
          <pc:docMk/>
          <pc:sldMk cId="3985410931" sldId="533"/>
        </pc:sldMkLst>
      </pc:sldChg>
      <pc:sldChg chg="modSp new mod">
        <pc:chgData name="Rakshitha S R" userId="100ff62db05bf551" providerId="LiveId" clId="{163CCFE1-25E8-4EC2-8A80-F9261A32B50E}" dt="2025-06-18T07:27:58.685" v="174" actId="2711"/>
        <pc:sldMkLst>
          <pc:docMk/>
          <pc:sldMk cId="3780515411" sldId="534"/>
        </pc:sldMkLst>
      </pc:sldChg>
      <pc:sldChg chg="add del">
        <pc:chgData name="Rakshitha S R" userId="100ff62db05bf551" providerId="LiveId" clId="{163CCFE1-25E8-4EC2-8A80-F9261A32B50E}" dt="2025-06-18T07:11:25.876" v="92" actId="47"/>
        <pc:sldMkLst>
          <pc:docMk/>
          <pc:sldMk cId="4058202621" sldId="535"/>
        </pc:sldMkLst>
      </pc:sldChg>
      <pc:sldChg chg="addSp delSp modSp add mod">
        <pc:chgData name="Rakshitha S R" userId="100ff62db05bf551" providerId="LiveId" clId="{163CCFE1-25E8-4EC2-8A80-F9261A32B50E}" dt="2025-06-18T07:17:03.839" v="163" actId="14100"/>
        <pc:sldMkLst>
          <pc:docMk/>
          <pc:sldMk cId="3610823535" sldId="536"/>
        </pc:sldMkLst>
      </pc:sldChg>
    </pc:docChg>
  </pc:docChgLst>
  <pc:docChgLst>
    <pc:chgData name="Rakshitha S R" userId="100ff62db05bf551" providerId="LiveId" clId="{17CFBD2E-2756-42BD-8848-A26E3A561E0D}"/>
    <pc:docChg chg="undo custSel addSld delSld modSld">
      <pc:chgData name="Rakshitha S R" userId="100ff62db05bf551" providerId="LiveId" clId="{17CFBD2E-2756-42BD-8848-A26E3A561E0D}" dt="2025-06-24T23:02:28.323" v="2996" actId="20577"/>
      <pc:docMkLst>
        <pc:docMk/>
      </pc:docMkLst>
      <pc:sldChg chg="addSp delSp modSp mod">
        <pc:chgData name="Rakshitha S R" userId="100ff62db05bf551" providerId="LiveId" clId="{17CFBD2E-2756-42BD-8848-A26E3A561E0D}" dt="2025-06-24T22:29:12.956" v="2729" actId="2711"/>
        <pc:sldMkLst>
          <pc:docMk/>
          <pc:sldMk cId="239123326" sldId="507"/>
        </pc:sldMkLst>
      </pc:sldChg>
      <pc:sldChg chg="addSp delSp modSp mod chgLayout">
        <pc:chgData name="Rakshitha S R" userId="100ff62db05bf551" providerId="LiveId" clId="{17CFBD2E-2756-42BD-8848-A26E3A561E0D}" dt="2025-06-23T18:43:20.888" v="1914" actId="20577"/>
        <pc:sldMkLst>
          <pc:docMk/>
          <pc:sldMk cId="1014130045" sldId="516"/>
        </pc:sldMkLst>
      </pc:sldChg>
      <pc:sldChg chg="addSp delSp modSp mod chgLayout">
        <pc:chgData name="Rakshitha S R" userId="100ff62db05bf551" providerId="LiveId" clId="{17CFBD2E-2756-42BD-8848-A26E3A561E0D}" dt="2025-06-24T22:01:34.200" v="2580" actId="27636"/>
        <pc:sldMkLst>
          <pc:docMk/>
          <pc:sldMk cId="387173641" sldId="522"/>
        </pc:sldMkLst>
      </pc:sldChg>
      <pc:sldChg chg="addSp delSp modSp del mod modMedia delAnim">
        <pc:chgData name="Rakshitha S R" userId="100ff62db05bf551" providerId="LiveId" clId="{17CFBD2E-2756-42BD-8848-A26E3A561E0D}" dt="2025-06-24T22:24:32.796" v="2692" actId="47"/>
        <pc:sldMkLst>
          <pc:docMk/>
          <pc:sldMk cId="1337157814" sldId="523"/>
        </pc:sldMkLst>
      </pc:sldChg>
      <pc:sldChg chg="addSp delSp modSp mod chgLayout">
        <pc:chgData name="Rakshitha S R" userId="100ff62db05bf551" providerId="LiveId" clId="{17CFBD2E-2756-42BD-8848-A26E3A561E0D}" dt="2025-06-24T21:57:11.210" v="2493" actId="20577"/>
        <pc:sldMkLst>
          <pc:docMk/>
          <pc:sldMk cId="2175160938" sldId="526"/>
        </pc:sldMkLst>
      </pc:sldChg>
      <pc:sldChg chg="addSp delSp modSp del mod chgLayout">
        <pc:chgData name="Rakshitha S R" userId="100ff62db05bf551" providerId="LiveId" clId="{17CFBD2E-2756-42BD-8848-A26E3A561E0D}" dt="2025-06-19T22:22:14.019" v="1803" actId="47"/>
        <pc:sldMkLst>
          <pc:docMk/>
          <pc:sldMk cId="3602502403" sldId="527"/>
        </pc:sldMkLst>
      </pc:sldChg>
      <pc:sldChg chg="addSp delSp modSp mod chgLayout">
        <pc:chgData name="Rakshitha S R" userId="100ff62db05bf551" providerId="LiveId" clId="{17CFBD2E-2756-42BD-8848-A26E3A561E0D}" dt="2025-06-24T22:01:44.621" v="2581" actId="14100"/>
        <pc:sldMkLst>
          <pc:docMk/>
          <pc:sldMk cId="4095216584" sldId="528"/>
        </pc:sldMkLst>
      </pc:sldChg>
      <pc:sldChg chg="addSp delSp modSp mod chgLayout">
        <pc:chgData name="Rakshitha S R" userId="100ff62db05bf551" providerId="LiveId" clId="{17CFBD2E-2756-42BD-8848-A26E3A561E0D}" dt="2025-06-24T21:55:01.528" v="2466" actId="255"/>
        <pc:sldMkLst>
          <pc:docMk/>
          <pc:sldMk cId="4017354098" sldId="529"/>
        </pc:sldMkLst>
      </pc:sldChg>
      <pc:sldChg chg="addSp delSp modSp mod">
        <pc:chgData name="Rakshitha S R" userId="100ff62db05bf551" providerId="LiveId" clId="{17CFBD2E-2756-42BD-8848-A26E3A561E0D}" dt="2025-06-24T22:27:08.265" v="2716" actId="14100"/>
        <pc:sldMkLst>
          <pc:docMk/>
          <pc:sldMk cId="750569582" sldId="530"/>
        </pc:sldMkLst>
      </pc:sldChg>
      <pc:sldChg chg="addSp delSp modSp mod">
        <pc:chgData name="Rakshitha S R" userId="100ff62db05bf551" providerId="LiveId" clId="{17CFBD2E-2756-42BD-8848-A26E3A561E0D}" dt="2025-06-24T22:27:04.360" v="2715" actId="14100"/>
        <pc:sldMkLst>
          <pc:docMk/>
          <pc:sldMk cId="3355902252" sldId="531"/>
        </pc:sldMkLst>
      </pc:sldChg>
      <pc:sldChg chg="del">
        <pc:chgData name="Rakshitha S R" userId="100ff62db05bf551" providerId="LiveId" clId="{17CFBD2E-2756-42BD-8848-A26E3A561E0D}" dt="2025-06-18T08:49:24.771" v="352" actId="47"/>
        <pc:sldMkLst>
          <pc:docMk/>
          <pc:sldMk cId="449877888" sldId="532"/>
        </pc:sldMkLst>
      </pc:sldChg>
      <pc:sldChg chg="modSp del mod">
        <pc:chgData name="Rakshitha S R" userId="100ff62db05bf551" providerId="LiveId" clId="{17CFBD2E-2756-42BD-8848-A26E3A561E0D}" dt="2025-06-18T08:50:12.557" v="366" actId="47"/>
        <pc:sldMkLst>
          <pc:docMk/>
          <pc:sldMk cId="3985410931" sldId="533"/>
        </pc:sldMkLst>
      </pc:sldChg>
      <pc:sldChg chg="addSp modSp mod">
        <pc:chgData name="Rakshitha S R" userId="100ff62db05bf551" providerId="LiveId" clId="{17CFBD2E-2756-42BD-8848-A26E3A561E0D}" dt="2025-06-24T21:42:10.203" v="1951" actId="14734"/>
        <pc:sldMkLst>
          <pc:docMk/>
          <pc:sldMk cId="3780515411" sldId="534"/>
        </pc:sldMkLst>
      </pc:sldChg>
      <pc:sldChg chg="addSp delSp modSp mod">
        <pc:chgData name="Rakshitha S R" userId="100ff62db05bf551" providerId="LiveId" clId="{17CFBD2E-2756-42BD-8848-A26E3A561E0D}" dt="2025-06-24T22:26:57.444" v="2714" actId="14100"/>
        <pc:sldMkLst>
          <pc:docMk/>
          <pc:sldMk cId="3610823535" sldId="536"/>
        </pc:sldMkLst>
      </pc:sldChg>
      <pc:sldChg chg="addSp delSp modSp new mod">
        <pc:chgData name="Rakshitha S R" userId="100ff62db05bf551" providerId="LiveId" clId="{17CFBD2E-2756-42BD-8848-A26E3A561E0D}" dt="2025-06-24T22:24:03.493" v="2689" actId="20577"/>
        <pc:sldMkLst>
          <pc:docMk/>
          <pc:sldMk cId="4166651785" sldId="537"/>
        </pc:sldMkLst>
      </pc:sldChg>
      <pc:sldChg chg="addSp delSp modSp new mod">
        <pc:chgData name="Rakshitha S R" userId="100ff62db05bf551" providerId="LiveId" clId="{17CFBD2E-2756-42BD-8848-A26E3A561E0D}" dt="2025-06-24T23:01:21.449" v="2949" actId="2711"/>
        <pc:sldMkLst>
          <pc:docMk/>
          <pc:sldMk cId="3522526721" sldId="538"/>
        </pc:sldMkLst>
      </pc:sldChg>
      <pc:sldChg chg="addSp modSp new mod">
        <pc:chgData name="Rakshitha S R" userId="100ff62db05bf551" providerId="LiveId" clId="{17CFBD2E-2756-42BD-8848-A26E3A561E0D}" dt="2025-06-24T22:01:01.254" v="2575" actId="20577"/>
        <pc:sldMkLst>
          <pc:docMk/>
          <pc:sldMk cId="2206050082" sldId="539"/>
        </pc:sldMkLst>
      </pc:sldChg>
      <pc:sldChg chg="addSp delSp modSp new add del mod modAnim">
        <pc:chgData name="Rakshitha S R" userId="100ff62db05bf551" providerId="LiveId" clId="{17CFBD2E-2756-42BD-8848-A26E3A561E0D}" dt="2025-06-24T22:50:00.969" v="2841" actId="14100"/>
        <pc:sldMkLst>
          <pc:docMk/>
          <pc:sldMk cId="1271163014" sldId="540"/>
        </pc:sldMkLst>
      </pc:sldChg>
      <pc:sldChg chg="delSp modSp new mod">
        <pc:chgData name="Rakshitha S R" userId="100ff62db05bf551" providerId="LiveId" clId="{17CFBD2E-2756-42BD-8848-A26E3A561E0D}" dt="2025-06-24T23:02:28.323" v="2996" actId="20577"/>
        <pc:sldMkLst>
          <pc:docMk/>
          <pc:sldMk cId="616858613" sldId="541"/>
        </pc:sldMkLst>
      </pc:sldChg>
      <pc:sldChg chg="addSp delSp modSp new mod">
        <pc:chgData name="Rakshitha S R" userId="100ff62db05bf551" providerId="LiveId" clId="{17CFBD2E-2756-42BD-8848-A26E3A561E0D}" dt="2025-06-24T22:59:58.773" v="2942" actId="1076"/>
        <pc:sldMkLst>
          <pc:docMk/>
          <pc:sldMk cId="1042942275" sldId="542"/>
        </pc:sldMkLst>
      </pc:sldChg>
      <pc:sldChg chg="modSp new mod">
        <pc:chgData name="Rakshitha S R" userId="100ff62db05bf551" providerId="LiveId" clId="{17CFBD2E-2756-42BD-8848-A26E3A561E0D}" dt="2025-06-24T22:53:01.689" v="2848" actId="123"/>
        <pc:sldMkLst>
          <pc:docMk/>
          <pc:sldMk cId="3462668030" sldId="543"/>
        </pc:sldMkLst>
      </pc:sldChg>
      <pc:sldChg chg="addSp modSp new mod">
        <pc:chgData name="Rakshitha S R" userId="100ff62db05bf551" providerId="LiveId" clId="{17CFBD2E-2756-42BD-8848-A26E3A561E0D}" dt="2025-06-24T22:59:24.390" v="2936" actId="12"/>
        <pc:sldMkLst>
          <pc:docMk/>
          <pc:sldMk cId="3988169368" sldId="54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3CD87-723C-4298-87CD-FC9F8D85895F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058121-2572-4894-BAE9-A548CCE9D6C4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AI-Powered Smart Support Assistant (SSA): </a:t>
          </a:r>
          <a:r>
            <a:rPr lang="en-US" sz="1800" b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Utilizes NLP, sentiment analysis, and contextual knowledge retrieval to handle multilingual, unstructured customer queries across channels like chat, email, and social media. </a:t>
          </a:r>
        </a:p>
      </dgm:t>
    </dgm:pt>
    <dgm:pt modelId="{38AA6BCB-20D3-46FF-AA74-F1FB5F8B9E86}" type="parTrans" cxnId="{60E8D665-3AAE-4197-A439-B69B4C6E2FE3}">
      <dgm:prSet/>
      <dgm:spPr/>
      <dgm:t>
        <a:bodyPr/>
        <a:lstStyle/>
        <a:p>
          <a:endParaRPr lang="en-US"/>
        </a:p>
      </dgm:t>
    </dgm:pt>
    <dgm:pt modelId="{E6EEB155-2449-4505-AE37-C59B40EF3AB4}" type="sibTrans" cxnId="{60E8D665-3AAE-4197-A439-B69B4C6E2F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081B10-17E9-4DA6-A860-8ACA401464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Modular Pipeline</a:t>
          </a:r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Comprises five key stages—data preprocessing, intent/sentiment detection, contextual knowledge retrieval, intelligent response generation, and performance evaluation</a:t>
          </a:r>
          <a:r>
            <a:rPr lang="en-US" sz="1800" dirty="0"/>
            <a:t>.</a:t>
          </a:r>
        </a:p>
      </dgm:t>
    </dgm:pt>
    <dgm:pt modelId="{C96CEF46-FCE1-4878-A455-962B559FA9B3}" type="parTrans" cxnId="{0784780E-7238-4A0B-8972-1FAEC0D97800}">
      <dgm:prSet/>
      <dgm:spPr/>
      <dgm:t>
        <a:bodyPr/>
        <a:lstStyle/>
        <a:p>
          <a:endParaRPr lang="en-US"/>
        </a:p>
      </dgm:t>
    </dgm:pt>
    <dgm:pt modelId="{06AB5FDB-82A5-440E-9949-998988F199A7}" type="sibTrans" cxnId="{0784780E-7238-4A0B-8972-1FAEC0D978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EB0CB1-E4E0-46C7-87E7-FBC00145BD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Hybrid Intelligence Approach</a:t>
          </a:r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Combines adaptive ML models with rule-based mechanisms to ensure reliability and flexibility, especially for complex or critical queries.</a:t>
          </a:r>
        </a:p>
      </dgm:t>
    </dgm:pt>
    <dgm:pt modelId="{A49346C5-4B63-42BB-98F3-F5240BE60E3A}" type="parTrans" cxnId="{AD6EA179-A463-49BB-BC09-9DC8213906AE}">
      <dgm:prSet/>
      <dgm:spPr/>
      <dgm:t>
        <a:bodyPr/>
        <a:lstStyle/>
        <a:p>
          <a:endParaRPr lang="en-US"/>
        </a:p>
      </dgm:t>
    </dgm:pt>
    <dgm:pt modelId="{07A91061-5EC3-49EF-97E0-8BB506CC63E2}" type="sibTrans" cxnId="{AD6EA179-A463-49BB-BC09-9DC8213906A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6C0F57-7828-42AE-B8F8-27866183717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Continuous Improvement</a:t>
          </a:r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Uses feedback loops and retraining to enhance accuracy, customer satisfaction, and efficiency over time, delivering scalable, cost-effective support.</a:t>
          </a:r>
        </a:p>
      </dgm:t>
    </dgm:pt>
    <dgm:pt modelId="{6E22543D-FCF8-4B37-8692-41F4446618FB}" type="parTrans" cxnId="{AA40553C-DECA-4721-80D2-1CD3A7ADFDE6}">
      <dgm:prSet/>
      <dgm:spPr/>
      <dgm:t>
        <a:bodyPr/>
        <a:lstStyle/>
        <a:p>
          <a:endParaRPr lang="en-US"/>
        </a:p>
      </dgm:t>
    </dgm:pt>
    <dgm:pt modelId="{000CDB69-0589-4F4F-A73A-BABBCBAB6476}" type="sibTrans" cxnId="{AA40553C-DECA-4721-80D2-1CD3A7ADFDE6}">
      <dgm:prSet/>
      <dgm:spPr/>
      <dgm:t>
        <a:bodyPr/>
        <a:lstStyle/>
        <a:p>
          <a:endParaRPr lang="en-US"/>
        </a:p>
      </dgm:t>
    </dgm:pt>
    <dgm:pt modelId="{EEB1E74B-F294-49FB-9B2F-FA987FFF3E26}" type="pres">
      <dgm:prSet presAssocID="{F043CD87-723C-4298-87CD-FC9F8D85895F}" presName="root" presStyleCnt="0">
        <dgm:presLayoutVars>
          <dgm:dir/>
          <dgm:resizeHandles val="exact"/>
        </dgm:presLayoutVars>
      </dgm:prSet>
      <dgm:spPr/>
    </dgm:pt>
    <dgm:pt modelId="{4ACE261A-8CC9-4AA1-9C82-D148D836377E}" type="pres">
      <dgm:prSet presAssocID="{F043CD87-723C-4298-87CD-FC9F8D85895F}" presName="container" presStyleCnt="0">
        <dgm:presLayoutVars>
          <dgm:dir/>
          <dgm:resizeHandles val="exact"/>
        </dgm:presLayoutVars>
      </dgm:prSet>
      <dgm:spPr/>
    </dgm:pt>
    <dgm:pt modelId="{AD00AC59-5E9B-4545-A2A3-B7B8D9903878}" type="pres">
      <dgm:prSet presAssocID="{F9058121-2572-4894-BAE9-A548CCE9D6C4}" presName="compNode" presStyleCnt="0"/>
      <dgm:spPr/>
    </dgm:pt>
    <dgm:pt modelId="{A587416B-59B7-4575-89A5-8C098F35C8BA}" type="pres">
      <dgm:prSet presAssocID="{F9058121-2572-4894-BAE9-A548CCE9D6C4}" presName="iconBgRect" presStyleLbl="bgShp" presStyleIdx="0" presStyleCnt="4"/>
      <dgm:spPr/>
    </dgm:pt>
    <dgm:pt modelId="{F1B9AA3D-1BC7-4A37-9B4B-E7674973E615}" type="pres">
      <dgm:prSet presAssocID="{F9058121-2572-4894-BAE9-A548CCE9D6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7FBD499-3EDA-4F33-9E66-2913E44C5712}" type="pres">
      <dgm:prSet presAssocID="{F9058121-2572-4894-BAE9-A548CCE9D6C4}" presName="spaceRect" presStyleCnt="0"/>
      <dgm:spPr/>
    </dgm:pt>
    <dgm:pt modelId="{BD0F3FA4-6FFA-4703-995C-144FDCC88AEB}" type="pres">
      <dgm:prSet presAssocID="{F9058121-2572-4894-BAE9-A548CCE9D6C4}" presName="textRect" presStyleLbl="revTx" presStyleIdx="0" presStyleCnt="4">
        <dgm:presLayoutVars>
          <dgm:chMax val="1"/>
          <dgm:chPref val="1"/>
        </dgm:presLayoutVars>
      </dgm:prSet>
      <dgm:spPr/>
    </dgm:pt>
    <dgm:pt modelId="{E0BB7E40-C704-4907-927A-02F63F21491E}" type="pres">
      <dgm:prSet presAssocID="{E6EEB155-2449-4505-AE37-C59B40EF3AB4}" presName="sibTrans" presStyleLbl="sibTrans2D1" presStyleIdx="0" presStyleCnt="0"/>
      <dgm:spPr/>
    </dgm:pt>
    <dgm:pt modelId="{D9499B89-4D41-4CE3-9DBA-554B798DD998}" type="pres">
      <dgm:prSet presAssocID="{AE081B10-17E9-4DA6-A860-8ACA40146404}" presName="compNode" presStyleCnt="0"/>
      <dgm:spPr/>
    </dgm:pt>
    <dgm:pt modelId="{0D215A17-7DB2-41AC-9529-CF5972F4A1E9}" type="pres">
      <dgm:prSet presAssocID="{AE081B10-17E9-4DA6-A860-8ACA40146404}" presName="iconBgRect" presStyleLbl="bgShp" presStyleIdx="1" presStyleCnt="4"/>
      <dgm:spPr/>
    </dgm:pt>
    <dgm:pt modelId="{247AB35C-1E8B-434D-9597-FFDB485E2655}" type="pres">
      <dgm:prSet presAssocID="{AE081B10-17E9-4DA6-A860-8ACA401464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E432E0C-331F-4E42-B032-EAC105465F17}" type="pres">
      <dgm:prSet presAssocID="{AE081B10-17E9-4DA6-A860-8ACA40146404}" presName="spaceRect" presStyleCnt="0"/>
      <dgm:spPr/>
    </dgm:pt>
    <dgm:pt modelId="{D5D95DFD-B97C-498F-A011-63AB5BB6288E}" type="pres">
      <dgm:prSet presAssocID="{AE081B10-17E9-4DA6-A860-8ACA40146404}" presName="textRect" presStyleLbl="revTx" presStyleIdx="1" presStyleCnt="4">
        <dgm:presLayoutVars>
          <dgm:chMax val="1"/>
          <dgm:chPref val="1"/>
        </dgm:presLayoutVars>
      </dgm:prSet>
      <dgm:spPr/>
    </dgm:pt>
    <dgm:pt modelId="{7FE7B9D5-17B5-462A-91A2-B1601FE6BD44}" type="pres">
      <dgm:prSet presAssocID="{06AB5FDB-82A5-440E-9949-998988F199A7}" presName="sibTrans" presStyleLbl="sibTrans2D1" presStyleIdx="0" presStyleCnt="0"/>
      <dgm:spPr/>
    </dgm:pt>
    <dgm:pt modelId="{5A1BF5D1-C836-461F-AB4A-F23401F673BE}" type="pres">
      <dgm:prSet presAssocID="{ECEB0CB1-E4E0-46C7-87E7-FBC00145BD52}" presName="compNode" presStyleCnt="0"/>
      <dgm:spPr/>
    </dgm:pt>
    <dgm:pt modelId="{800E150C-9675-43FE-ABF6-4361F92F8D0D}" type="pres">
      <dgm:prSet presAssocID="{ECEB0CB1-E4E0-46C7-87E7-FBC00145BD52}" presName="iconBgRect" presStyleLbl="bgShp" presStyleIdx="2" presStyleCnt="4"/>
      <dgm:spPr/>
    </dgm:pt>
    <dgm:pt modelId="{9AE1E0A8-624B-4A40-8C16-A2A7FAA83B64}" type="pres">
      <dgm:prSet presAssocID="{ECEB0CB1-E4E0-46C7-87E7-FBC00145BD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2469EB9-0B3C-487B-B5FD-931D2F40BA1C}" type="pres">
      <dgm:prSet presAssocID="{ECEB0CB1-E4E0-46C7-87E7-FBC00145BD52}" presName="spaceRect" presStyleCnt="0"/>
      <dgm:spPr/>
    </dgm:pt>
    <dgm:pt modelId="{5E64E2B5-5FD4-4216-B797-FE8E95E1CFB1}" type="pres">
      <dgm:prSet presAssocID="{ECEB0CB1-E4E0-46C7-87E7-FBC00145BD52}" presName="textRect" presStyleLbl="revTx" presStyleIdx="2" presStyleCnt="4">
        <dgm:presLayoutVars>
          <dgm:chMax val="1"/>
          <dgm:chPref val="1"/>
        </dgm:presLayoutVars>
      </dgm:prSet>
      <dgm:spPr/>
    </dgm:pt>
    <dgm:pt modelId="{8BFCE037-1F7B-4F2E-8F63-13C393B59074}" type="pres">
      <dgm:prSet presAssocID="{07A91061-5EC3-49EF-97E0-8BB506CC63E2}" presName="sibTrans" presStyleLbl="sibTrans2D1" presStyleIdx="0" presStyleCnt="0"/>
      <dgm:spPr/>
    </dgm:pt>
    <dgm:pt modelId="{7835C649-FFF9-4ABF-A9E5-CD5DB9CA8967}" type="pres">
      <dgm:prSet presAssocID="{A06C0F57-7828-42AE-B8F8-278661837178}" presName="compNode" presStyleCnt="0"/>
      <dgm:spPr/>
    </dgm:pt>
    <dgm:pt modelId="{CB8337A1-24DC-4158-B718-4C05099FE829}" type="pres">
      <dgm:prSet presAssocID="{A06C0F57-7828-42AE-B8F8-278661837178}" presName="iconBgRect" presStyleLbl="bgShp" presStyleIdx="3" presStyleCnt="4"/>
      <dgm:spPr/>
    </dgm:pt>
    <dgm:pt modelId="{DEB829A2-4687-4D71-9DAF-98D1D209B2B3}" type="pres">
      <dgm:prSet presAssocID="{A06C0F57-7828-42AE-B8F8-2786618371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3A6F72A-C0CC-4E97-8415-1EAA648DD1A3}" type="pres">
      <dgm:prSet presAssocID="{A06C0F57-7828-42AE-B8F8-278661837178}" presName="spaceRect" presStyleCnt="0"/>
      <dgm:spPr/>
    </dgm:pt>
    <dgm:pt modelId="{E79CB4FB-4D46-4239-B33F-F96398B540FB}" type="pres">
      <dgm:prSet presAssocID="{A06C0F57-7828-42AE-B8F8-27866183717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784780E-7238-4A0B-8972-1FAEC0D97800}" srcId="{F043CD87-723C-4298-87CD-FC9F8D85895F}" destId="{AE081B10-17E9-4DA6-A860-8ACA40146404}" srcOrd="1" destOrd="0" parTransId="{C96CEF46-FCE1-4878-A455-962B559FA9B3}" sibTransId="{06AB5FDB-82A5-440E-9949-998988F199A7}"/>
    <dgm:cxn modelId="{AA40553C-DECA-4721-80D2-1CD3A7ADFDE6}" srcId="{F043CD87-723C-4298-87CD-FC9F8D85895F}" destId="{A06C0F57-7828-42AE-B8F8-278661837178}" srcOrd="3" destOrd="0" parTransId="{6E22543D-FCF8-4B37-8692-41F4446618FB}" sibTransId="{000CDB69-0589-4F4F-A73A-BABBCBAB6476}"/>
    <dgm:cxn modelId="{EEAF2345-6DE6-447A-993E-9200588A79D2}" type="presOf" srcId="{06AB5FDB-82A5-440E-9949-998988F199A7}" destId="{7FE7B9D5-17B5-462A-91A2-B1601FE6BD44}" srcOrd="0" destOrd="0" presId="urn:microsoft.com/office/officeart/2018/2/layout/IconCircleList"/>
    <dgm:cxn modelId="{60E8D665-3AAE-4197-A439-B69B4C6E2FE3}" srcId="{F043CD87-723C-4298-87CD-FC9F8D85895F}" destId="{F9058121-2572-4894-BAE9-A548CCE9D6C4}" srcOrd="0" destOrd="0" parTransId="{38AA6BCB-20D3-46FF-AA74-F1FB5F8B9E86}" sibTransId="{E6EEB155-2449-4505-AE37-C59B40EF3AB4}"/>
    <dgm:cxn modelId="{D99A4668-AA9C-45A1-8997-073B861142CD}" type="presOf" srcId="{E6EEB155-2449-4505-AE37-C59B40EF3AB4}" destId="{E0BB7E40-C704-4907-927A-02F63F21491E}" srcOrd="0" destOrd="0" presId="urn:microsoft.com/office/officeart/2018/2/layout/IconCircleList"/>
    <dgm:cxn modelId="{169A5D73-7076-4325-B4EE-58E8085F307C}" type="presOf" srcId="{ECEB0CB1-E4E0-46C7-87E7-FBC00145BD52}" destId="{5E64E2B5-5FD4-4216-B797-FE8E95E1CFB1}" srcOrd="0" destOrd="0" presId="urn:microsoft.com/office/officeart/2018/2/layout/IconCircleList"/>
    <dgm:cxn modelId="{AD6EA179-A463-49BB-BC09-9DC8213906AE}" srcId="{F043CD87-723C-4298-87CD-FC9F8D85895F}" destId="{ECEB0CB1-E4E0-46C7-87E7-FBC00145BD52}" srcOrd="2" destOrd="0" parTransId="{A49346C5-4B63-42BB-98F3-F5240BE60E3A}" sibTransId="{07A91061-5EC3-49EF-97E0-8BB506CC63E2}"/>
    <dgm:cxn modelId="{4CFD367C-C20A-4F2D-A034-B1BF1E70C7E7}" type="presOf" srcId="{F043CD87-723C-4298-87CD-FC9F8D85895F}" destId="{EEB1E74B-F294-49FB-9B2F-FA987FFF3E26}" srcOrd="0" destOrd="0" presId="urn:microsoft.com/office/officeart/2018/2/layout/IconCircleList"/>
    <dgm:cxn modelId="{2779E1BA-A615-4FE2-82F8-DC2C42BEC0AF}" type="presOf" srcId="{AE081B10-17E9-4DA6-A860-8ACA40146404}" destId="{D5D95DFD-B97C-498F-A011-63AB5BB6288E}" srcOrd="0" destOrd="0" presId="urn:microsoft.com/office/officeart/2018/2/layout/IconCircleList"/>
    <dgm:cxn modelId="{B59712BB-18E1-47EA-98F0-A15E1DE23446}" type="presOf" srcId="{07A91061-5EC3-49EF-97E0-8BB506CC63E2}" destId="{8BFCE037-1F7B-4F2E-8F63-13C393B59074}" srcOrd="0" destOrd="0" presId="urn:microsoft.com/office/officeart/2018/2/layout/IconCircleList"/>
    <dgm:cxn modelId="{1EC490C6-A5B3-4457-B106-F3546C95E25D}" type="presOf" srcId="{A06C0F57-7828-42AE-B8F8-278661837178}" destId="{E79CB4FB-4D46-4239-B33F-F96398B540FB}" srcOrd="0" destOrd="0" presId="urn:microsoft.com/office/officeart/2018/2/layout/IconCircleList"/>
    <dgm:cxn modelId="{736086DA-EC0A-4105-80DB-011C60A164F0}" type="presOf" srcId="{F9058121-2572-4894-BAE9-A548CCE9D6C4}" destId="{BD0F3FA4-6FFA-4703-995C-144FDCC88AEB}" srcOrd="0" destOrd="0" presId="urn:microsoft.com/office/officeart/2018/2/layout/IconCircleList"/>
    <dgm:cxn modelId="{69DBF2AE-8189-4458-9F72-914D3F1FADFC}" type="presParOf" srcId="{EEB1E74B-F294-49FB-9B2F-FA987FFF3E26}" destId="{4ACE261A-8CC9-4AA1-9C82-D148D836377E}" srcOrd="0" destOrd="0" presId="urn:microsoft.com/office/officeart/2018/2/layout/IconCircleList"/>
    <dgm:cxn modelId="{4CAF7E9F-360F-47FB-86CE-E03774E5D45C}" type="presParOf" srcId="{4ACE261A-8CC9-4AA1-9C82-D148D836377E}" destId="{AD00AC59-5E9B-4545-A2A3-B7B8D9903878}" srcOrd="0" destOrd="0" presId="urn:microsoft.com/office/officeart/2018/2/layout/IconCircleList"/>
    <dgm:cxn modelId="{1FD07AC7-1371-4945-8925-941ADAED89E3}" type="presParOf" srcId="{AD00AC59-5E9B-4545-A2A3-B7B8D9903878}" destId="{A587416B-59B7-4575-89A5-8C098F35C8BA}" srcOrd="0" destOrd="0" presId="urn:microsoft.com/office/officeart/2018/2/layout/IconCircleList"/>
    <dgm:cxn modelId="{C7C21749-3293-4865-A6D8-B620F0C7CAB5}" type="presParOf" srcId="{AD00AC59-5E9B-4545-A2A3-B7B8D9903878}" destId="{F1B9AA3D-1BC7-4A37-9B4B-E7674973E615}" srcOrd="1" destOrd="0" presId="urn:microsoft.com/office/officeart/2018/2/layout/IconCircleList"/>
    <dgm:cxn modelId="{62979703-BC8B-4165-BC1A-E76FA45B28E1}" type="presParOf" srcId="{AD00AC59-5E9B-4545-A2A3-B7B8D9903878}" destId="{57FBD499-3EDA-4F33-9E66-2913E44C5712}" srcOrd="2" destOrd="0" presId="urn:microsoft.com/office/officeart/2018/2/layout/IconCircleList"/>
    <dgm:cxn modelId="{654AB785-4987-418B-AD34-45742F32B785}" type="presParOf" srcId="{AD00AC59-5E9B-4545-A2A3-B7B8D9903878}" destId="{BD0F3FA4-6FFA-4703-995C-144FDCC88AEB}" srcOrd="3" destOrd="0" presId="urn:microsoft.com/office/officeart/2018/2/layout/IconCircleList"/>
    <dgm:cxn modelId="{E4802E70-277A-4F86-A326-D60B38587432}" type="presParOf" srcId="{4ACE261A-8CC9-4AA1-9C82-D148D836377E}" destId="{E0BB7E40-C704-4907-927A-02F63F21491E}" srcOrd="1" destOrd="0" presId="urn:microsoft.com/office/officeart/2018/2/layout/IconCircleList"/>
    <dgm:cxn modelId="{1E4A2974-3A90-4E63-83C5-39514BD51FDC}" type="presParOf" srcId="{4ACE261A-8CC9-4AA1-9C82-D148D836377E}" destId="{D9499B89-4D41-4CE3-9DBA-554B798DD998}" srcOrd="2" destOrd="0" presId="urn:microsoft.com/office/officeart/2018/2/layout/IconCircleList"/>
    <dgm:cxn modelId="{0FCFBC11-8113-4642-975C-2524B6B74FE2}" type="presParOf" srcId="{D9499B89-4D41-4CE3-9DBA-554B798DD998}" destId="{0D215A17-7DB2-41AC-9529-CF5972F4A1E9}" srcOrd="0" destOrd="0" presId="urn:microsoft.com/office/officeart/2018/2/layout/IconCircleList"/>
    <dgm:cxn modelId="{846CCD24-4CD1-4341-BF13-C986C9A32A29}" type="presParOf" srcId="{D9499B89-4D41-4CE3-9DBA-554B798DD998}" destId="{247AB35C-1E8B-434D-9597-FFDB485E2655}" srcOrd="1" destOrd="0" presId="urn:microsoft.com/office/officeart/2018/2/layout/IconCircleList"/>
    <dgm:cxn modelId="{F3960BF9-4D86-4A60-B7F7-9296551AD5AE}" type="presParOf" srcId="{D9499B89-4D41-4CE3-9DBA-554B798DD998}" destId="{9E432E0C-331F-4E42-B032-EAC105465F17}" srcOrd="2" destOrd="0" presId="urn:microsoft.com/office/officeart/2018/2/layout/IconCircleList"/>
    <dgm:cxn modelId="{2C110DF7-3EEC-4296-B237-A2B1E7FAABE1}" type="presParOf" srcId="{D9499B89-4D41-4CE3-9DBA-554B798DD998}" destId="{D5D95DFD-B97C-498F-A011-63AB5BB6288E}" srcOrd="3" destOrd="0" presId="urn:microsoft.com/office/officeart/2018/2/layout/IconCircleList"/>
    <dgm:cxn modelId="{C19CF08D-DA8E-428E-9CAB-0314300A6C80}" type="presParOf" srcId="{4ACE261A-8CC9-4AA1-9C82-D148D836377E}" destId="{7FE7B9D5-17B5-462A-91A2-B1601FE6BD44}" srcOrd="3" destOrd="0" presId="urn:microsoft.com/office/officeart/2018/2/layout/IconCircleList"/>
    <dgm:cxn modelId="{C6AE9FB3-1088-455A-A6D2-E564CC2AE4EB}" type="presParOf" srcId="{4ACE261A-8CC9-4AA1-9C82-D148D836377E}" destId="{5A1BF5D1-C836-461F-AB4A-F23401F673BE}" srcOrd="4" destOrd="0" presId="urn:microsoft.com/office/officeart/2018/2/layout/IconCircleList"/>
    <dgm:cxn modelId="{B048260C-7350-40E9-AF92-29AD664EEC22}" type="presParOf" srcId="{5A1BF5D1-C836-461F-AB4A-F23401F673BE}" destId="{800E150C-9675-43FE-ABF6-4361F92F8D0D}" srcOrd="0" destOrd="0" presId="urn:microsoft.com/office/officeart/2018/2/layout/IconCircleList"/>
    <dgm:cxn modelId="{E97423CE-595A-4E4A-91B4-1353010B1715}" type="presParOf" srcId="{5A1BF5D1-C836-461F-AB4A-F23401F673BE}" destId="{9AE1E0A8-624B-4A40-8C16-A2A7FAA83B64}" srcOrd="1" destOrd="0" presId="urn:microsoft.com/office/officeart/2018/2/layout/IconCircleList"/>
    <dgm:cxn modelId="{9E08A128-209C-499C-A903-AD2D793B31DF}" type="presParOf" srcId="{5A1BF5D1-C836-461F-AB4A-F23401F673BE}" destId="{42469EB9-0B3C-487B-B5FD-931D2F40BA1C}" srcOrd="2" destOrd="0" presId="urn:microsoft.com/office/officeart/2018/2/layout/IconCircleList"/>
    <dgm:cxn modelId="{4D5E41A0-7D81-4BB0-A660-47A218E11976}" type="presParOf" srcId="{5A1BF5D1-C836-461F-AB4A-F23401F673BE}" destId="{5E64E2B5-5FD4-4216-B797-FE8E95E1CFB1}" srcOrd="3" destOrd="0" presId="urn:microsoft.com/office/officeart/2018/2/layout/IconCircleList"/>
    <dgm:cxn modelId="{C42980F4-FDF2-4FAF-B86B-E9956124ABC4}" type="presParOf" srcId="{4ACE261A-8CC9-4AA1-9C82-D148D836377E}" destId="{8BFCE037-1F7B-4F2E-8F63-13C393B59074}" srcOrd="5" destOrd="0" presId="urn:microsoft.com/office/officeart/2018/2/layout/IconCircleList"/>
    <dgm:cxn modelId="{2B63A455-F6DE-4A22-BFBC-9E34C5C04269}" type="presParOf" srcId="{4ACE261A-8CC9-4AA1-9C82-D148D836377E}" destId="{7835C649-FFF9-4ABF-A9E5-CD5DB9CA8967}" srcOrd="6" destOrd="0" presId="urn:microsoft.com/office/officeart/2018/2/layout/IconCircleList"/>
    <dgm:cxn modelId="{6C65D8EA-3AC5-4895-8D9A-34A067D52D63}" type="presParOf" srcId="{7835C649-FFF9-4ABF-A9E5-CD5DB9CA8967}" destId="{CB8337A1-24DC-4158-B718-4C05099FE829}" srcOrd="0" destOrd="0" presId="urn:microsoft.com/office/officeart/2018/2/layout/IconCircleList"/>
    <dgm:cxn modelId="{A73552BD-0AC7-4FF6-A801-640F5818DA6D}" type="presParOf" srcId="{7835C649-FFF9-4ABF-A9E5-CD5DB9CA8967}" destId="{DEB829A2-4687-4D71-9DAF-98D1D209B2B3}" srcOrd="1" destOrd="0" presId="urn:microsoft.com/office/officeart/2018/2/layout/IconCircleList"/>
    <dgm:cxn modelId="{BC8E6B89-ADA2-4016-8B41-B0FAE1D7A9BB}" type="presParOf" srcId="{7835C649-FFF9-4ABF-A9E5-CD5DB9CA8967}" destId="{F3A6F72A-C0CC-4E97-8415-1EAA648DD1A3}" srcOrd="2" destOrd="0" presId="urn:microsoft.com/office/officeart/2018/2/layout/IconCircleList"/>
    <dgm:cxn modelId="{1701E65B-1C8D-4105-AD88-19CA48888DBC}" type="presParOf" srcId="{7835C649-FFF9-4ABF-A9E5-CD5DB9CA8967}" destId="{E79CB4FB-4D46-4239-B33F-F96398B540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161DD3-25AF-4434-B174-A8890408D46D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A04DF94-6979-4DA9-9C4C-BE16C506478D}">
      <dgm:prSet/>
      <dgm:spPr/>
      <dgm:t>
        <a:bodyPr/>
        <a:lstStyle/>
        <a:p>
          <a:r>
            <a:rPr lang="en-US" b="1" i="0" baseline="0"/>
            <a:t>Advanced Capabilities</a:t>
          </a:r>
          <a:r>
            <a:rPr lang="en-US" b="0" i="0" baseline="0"/>
            <a:t>: Integrate multimodal inputs (e.g., voice, images, code) and multilingual support to handle complex, diverse queries.</a:t>
          </a:r>
          <a:endParaRPr lang="en-US"/>
        </a:p>
      </dgm:t>
    </dgm:pt>
    <dgm:pt modelId="{317A2250-3116-4D63-99BC-5A161BDE67C5}" type="parTrans" cxnId="{D9F2C0FF-5E56-4B2A-883C-2010BD1F8757}">
      <dgm:prSet/>
      <dgm:spPr/>
      <dgm:t>
        <a:bodyPr/>
        <a:lstStyle/>
        <a:p>
          <a:endParaRPr lang="en-US"/>
        </a:p>
      </dgm:t>
    </dgm:pt>
    <dgm:pt modelId="{61B75C9A-615D-4EFC-823E-A6E6D21205B4}" type="sibTrans" cxnId="{D9F2C0FF-5E56-4B2A-883C-2010BD1F875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E02F0AD-4F49-4437-9A20-41642CEF2387}">
      <dgm:prSet/>
      <dgm:spPr/>
      <dgm:t>
        <a:bodyPr/>
        <a:lstStyle/>
        <a:p>
          <a:r>
            <a:rPr lang="en-US" b="1" i="0" baseline="0"/>
            <a:t>Enhanced Personalization</a:t>
          </a:r>
          <a:r>
            <a:rPr lang="en-US" b="0" i="0" baseline="0"/>
            <a:t>: Use behavioral data, interaction history, and adaptive models to deliver more context-aware and user-specific responses.</a:t>
          </a:r>
          <a:endParaRPr lang="en-US"/>
        </a:p>
      </dgm:t>
    </dgm:pt>
    <dgm:pt modelId="{8E1D1997-DDAE-4381-B021-A2A6A2446F0B}" type="parTrans" cxnId="{4E9AC0EA-916B-475B-AF2E-2A05F73C541D}">
      <dgm:prSet/>
      <dgm:spPr/>
      <dgm:t>
        <a:bodyPr/>
        <a:lstStyle/>
        <a:p>
          <a:endParaRPr lang="en-US"/>
        </a:p>
      </dgm:t>
    </dgm:pt>
    <dgm:pt modelId="{C41B4EFF-26C4-41B7-96EC-5B5AE1F36F24}" type="sibTrans" cxnId="{4E9AC0EA-916B-475B-AF2E-2A05F73C541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4D8E9BF-F53F-48A9-89F7-EB5EF0DC60BC}">
      <dgm:prSet/>
      <dgm:spPr/>
      <dgm:t>
        <a:bodyPr/>
        <a:lstStyle/>
        <a:p>
          <a:r>
            <a:rPr lang="en-US" b="1" i="0" baseline="0"/>
            <a:t>AI-Human Collaboration</a:t>
          </a:r>
          <a:r>
            <a:rPr lang="en-US" b="0" i="0" baseline="0"/>
            <a:t>: Improve agent interfaces with smart suggestions, real-time analytics, and collaborative tools to boost support efficiency and transparency.</a:t>
          </a:r>
          <a:endParaRPr lang="en-US"/>
        </a:p>
      </dgm:t>
    </dgm:pt>
    <dgm:pt modelId="{C995846A-6DA9-418C-9AD0-F7F3210FE395}" type="parTrans" cxnId="{8BC66859-27C5-4204-9DDE-34A4B13FD61C}">
      <dgm:prSet/>
      <dgm:spPr/>
      <dgm:t>
        <a:bodyPr/>
        <a:lstStyle/>
        <a:p>
          <a:endParaRPr lang="en-US"/>
        </a:p>
      </dgm:t>
    </dgm:pt>
    <dgm:pt modelId="{620725CF-3554-4826-B355-0EEBA4063731}" type="sibTrans" cxnId="{8BC66859-27C5-4204-9DDE-34A4B13FD61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9A93AD4-1B64-4762-A052-03C3E2C5EC22}" type="pres">
      <dgm:prSet presAssocID="{BE161DD3-25AF-4434-B174-A8890408D46D}" presName="Name0" presStyleCnt="0">
        <dgm:presLayoutVars>
          <dgm:animLvl val="lvl"/>
          <dgm:resizeHandles val="exact"/>
        </dgm:presLayoutVars>
      </dgm:prSet>
      <dgm:spPr/>
    </dgm:pt>
    <dgm:pt modelId="{BF904601-21E2-4BA2-8E6C-7131EAB1BB7A}" type="pres">
      <dgm:prSet presAssocID="{4A04DF94-6979-4DA9-9C4C-BE16C506478D}" presName="compositeNode" presStyleCnt="0">
        <dgm:presLayoutVars>
          <dgm:bulletEnabled val="1"/>
        </dgm:presLayoutVars>
      </dgm:prSet>
      <dgm:spPr/>
    </dgm:pt>
    <dgm:pt modelId="{D44F665E-FF7D-44FC-A54D-440AA2A4A22B}" type="pres">
      <dgm:prSet presAssocID="{4A04DF94-6979-4DA9-9C4C-BE16C506478D}" presName="bgRect" presStyleLbl="bgAccFollowNode1" presStyleIdx="0" presStyleCnt="3"/>
      <dgm:spPr/>
    </dgm:pt>
    <dgm:pt modelId="{B9758D7D-01CB-4DD1-9F27-8D279D9E4079}" type="pres">
      <dgm:prSet presAssocID="{61B75C9A-615D-4EFC-823E-A6E6D21205B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DDAC2AF-7C5C-4F0B-B26A-C791E6E4F6A8}" type="pres">
      <dgm:prSet presAssocID="{4A04DF94-6979-4DA9-9C4C-BE16C506478D}" presName="bottomLine" presStyleLbl="alignNode1" presStyleIdx="1" presStyleCnt="6">
        <dgm:presLayoutVars/>
      </dgm:prSet>
      <dgm:spPr/>
    </dgm:pt>
    <dgm:pt modelId="{44B02BEC-6E14-4A4F-850C-B8F5EAA0367D}" type="pres">
      <dgm:prSet presAssocID="{4A04DF94-6979-4DA9-9C4C-BE16C506478D}" presName="nodeText" presStyleLbl="bgAccFollowNode1" presStyleIdx="0" presStyleCnt="3">
        <dgm:presLayoutVars>
          <dgm:bulletEnabled val="1"/>
        </dgm:presLayoutVars>
      </dgm:prSet>
      <dgm:spPr/>
    </dgm:pt>
    <dgm:pt modelId="{2A6643A6-B480-4618-A4B0-BBA6A71E9B61}" type="pres">
      <dgm:prSet presAssocID="{61B75C9A-615D-4EFC-823E-A6E6D21205B4}" presName="sibTrans" presStyleCnt="0"/>
      <dgm:spPr/>
    </dgm:pt>
    <dgm:pt modelId="{DD1CC216-400F-46A0-8AD7-135A84C86BEA}" type="pres">
      <dgm:prSet presAssocID="{DE02F0AD-4F49-4437-9A20-41642CEF2387}" presName="compositeNode" presStyleCnt="0">
        <dgm:presLayoutVars>
          <dgm:bulletEnabled val="1"/>
        </dgm:presLayoutVars>
      </dgm:prSet>
      <dgm:spPr/>
    </dgm:pt>
    <dgm:pt modelId="{1C18F3EA-D459-45EC-93A3-0D30EB81415C}" type="pres">
      <dgm:prSet presAssocID="{DE02F0AD-4F49-4437-9A20-41642CEF2387}" presName="bgRect" presStyleLbl="bgAccFollowNode1" presStyleIdx="1" presStyleCnt="3"/>
      <dgm:spPr/>
    </dgm:pt>
    <dgm:pt modelId="{ED0B3C22-F5AD-42A5-A517-956CDEE0A39B}" type="pres">
      <dgm:prSet presAssocID="{C41B4EFF-26C4-41B7-96EC-5B5AE1F36F2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1539547-7B96-44D3-B3DC-EBD2B450CAE7}" type="pres">
      <dgm:prSet presAssocID="{DE02F0AD-4F49-4437-9A20-41642CEF2387}" presName="bottomLine" presStyleLbl="alignNode1" presStyleIdx="3" presStyleCnt="6">
        <dgm:presLayoutVars/>
      </dgm:prSet>
      <dgm:spPr/>
    </dgm:pt>
    <dgm:pt modelId="{42724982-B244-49CC-A8C2-24682F1F8FBC}" type="pres">
      <dgm:prSet presAssocID="{DE02F0AD-4F49-4437-9A20-41642CEF2387}" presName="nodeText" presStyleLbl="bgAccFollowNode1" presStyleIdx="1" presStyleCnt="3">
        <dgm:presLayoutVars>
          <dgm:bulletEnabled val="1"/>
        </dgm:presLayoutVars>
      </dgm:prSet>
      <dgm:spPr/>
    </dgm:pt>
    <dgm:pt modelId="{8B56F89F-2B7B-4DE5-9639-DF39860577DE}" type="pres">
      <dgm:prSet presAssocID="{C41B4EFF-26C4-41B7-96EC-5B5AE1F36F24}" presName="sibTrans" presStyleCnt="0"/>
      <dgm:spPr/>
    </dgm:pt>
    <dgm:pt modelId="{EEDB1D07-D2F6-4D7F-86B1-99506054847C}" type="pres">
      <dgm:prSet presAssocID="{C4D8E9BF-F53F-48A9-89F7-EB5EF0DC60BC}" presName="compositeNode" presStyleCnt="0">
        <dgm:presLayoutVars>
          <dgm:bulletEnabled val="1"/>
        </dgm:presLayoutVars>
      </dgm:prSet>
      <dgm:spPr/>
    </dgm:pt>
    <dgm:pt modelId="{A774A7D3-4A65-4FAC-91A3-A924BB402992}" type="pres">
      <dgm:prSet presAssocID="{C4D8E9BF-F53F-48A9-89F7-EB5EF0DC60BC}" presName="bgRect" presStyleLbl="bgAccFollowNode1" presStyleIdx="2" presStyleCnt="3"/>
      <dgm:spPr/>
    </dgm:pt>
    <dgm:pt modelId="{BC73C7A6-5F7E-4782-98F2-5ABFE3BA8EE1}" type="pres">
      <dgm:prSet presAssocID="{620725CF-3554-4826-B355-0EEBA406373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374EAA0-109A-4D48-ACB1-D4CD7A085B92}" type="pres">
      <dgm:prSet presAssocID="{C4D8E9BF-F53F-48A9-89F7-EB5EF0DC60BC}" presName="bottomLine" presStyleLbl="alignNode1" presStyleIdx="5" presStyleCnt="6">
        <dgm:presLayoutVars/>
      </dgm:prSet>
      <dgm:spPr/>
    </dgm:pt>
    <dgm:pt modelId="{522853B2-D8B3-4681-8032-377A39142AF7}" type="pres">
      <dgm:prSet presAssocID="{C4D8E9BF-F53F-48A9-89F7-EB5EF0DC60B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F770C27-F852-4CEB-8EFC-3F1FE6B4B9C3}" type="presOf" srcId="{DE02F0AD-4F49-4437-9A20-41642CEF2387}" destId="{42724982-B244-49CC-A8C2-24682F1F8FBC}" srcOrd="1" destOrd="0" presId="urn:microsoft.com/office/officeart/2016/7/layout/BasicLinearProcessNumbered"/>
    <dgm:cxn modelId="{35F8E83A-4152-4969-A2E6-A15037DC6290}" type="presOf" srcId="{C4D8E9BF-F53F-48A9-89F7-EB5EF0DC60BC}" destId="{522853B2-D8B3-4681-8032-377A39142AF7}" srcOrd="1" destOrd="0" presId="urn:microsoft.com/office/officeart/2016/7/layout/BasicLinearProcessNumbered"/>
    <dgm:cxn modelId="{F6BBA166-A1DD-4529-8C46-E0A14FB679A3}" type="presOf" srcId="{61B75C9A-615D-4EFC-823E-A6E6D21205B4}" destId="{B9758D7D-01CB-4DD1-9F27-8D279D9E4079}" srcOrd="0" destOrd="0" presId="urn:microsoft.com/office/officeart/2016/7/layout/BasicLinearProcessNumbered"/>
    <dgm:cxn modelId="{8BC66859-27C5-4204-9DDE-34A4B13FD61C}" srcId="{BE161DD3-25AF-4434-B174-A8890408D46D}" destId="{C4D8E9BF-F53F-48A9-89F7-EB5EF0DC60BC}" srcOrd="2" destOrd="0" parTransId="{C995846A-6DA9-418C-9AD0-F7F3210FE395}" sibTransId="{620725CF-3554-4826-B355-0EEBA4063731}"/>
    <dgm:cxn modelId="{06489285-03DB-4AFD-B54E-E73850328DE4}" type="presOf" srcId="{4A04DF94-6979-4DA9-9C4C-BE16C506478D}" destId="{D44F665E-FF7D-44FC-A54D-440AA2A4A22B}" srcOrd="0" destOrd="0" presId="urn:microsoft.com/office/officeart/2016/7/layout/BasicLinearProcessNumbered"/>
    <dgm:cxn modelId="{7832AF9F-A878-4AEC-9643-0C878FBF4A41}" type="presOf" srcId="{4A04DF94-6979-4DA9-9C4C-BE16C506478D}" destId="{44B02BEC-6E14-4A4F-850C-B8F5EAA0367D}" srcOrd="1" destOrd="0" presId="urn:microsoft.com/office/officeart/2016/7/layout/BasicLinearProcessNumbered"/>
    <dgm:cxn modelId="{3179DFBD-D03B-4246-8BD4-15E89771217A}" type="presOf" srcId="{C41B4EFF-26C4-41B7-96EC-5B5AE1F36F24}" destId="{ED0B3C22-F5AD-42A5-A517-956CDEE0A39B}" srcOrd="0" destOrd="0" presId="urn:microsoft.com/office/officeart/2016/7/layout/BasicLinearProcessNumbered"/>
    <dgm:cxn modelId="{A310B0C6-6AED-43DA-AEEF-9415EB2C0DB3}" type="presOf" srcId="{BE161DD3-25AF-4434-B174-A8890408D46D}" destId="{69A93AD4-1B64-4762-A052-03C3E2C5EC22}" srcOrd="0" destOrd="0" presId="urn:microsoft.com/office/officeart/2016/7/layout/BasicLinearProcessNumbered"/>
    <dgm:cxn modelId="{E43466CB-3AAA-49BF-8BD2-DD1B7DDA2B45}" type="presOf" srcId="{620725CF-3554-4826-B355-0EEBA4063731}" destId="{BC73C7A6-5F7E-4782-98F2-5ABFE3BA8EE1}" srcOrd="0" destOrd="0" presId="urn:microsoft.com/office/officeart/2016/7/layout/BasicLinearProcessNumbered"/>
    <dgm:cxn modelId="{3542EFD9-985A-40C1-824D-E526A45B974A}" type="presOf" srcId="{DE02F0AD-4F49-4437-9A20-41642CEF2387}" destId="{1C18F3EA-D459-45EC-93A3-0D30EB81415C}" srcOrd="0" destOrd="0" presId="urn:microsoft.com/office/officeart/2016/7/layout/BasicLinearProcessNumbered"/>
    <dgm:cxn modelId="{4E9AC0EA-916B-475B-AF2E-2A05F73C541D}" srcId="{BE161DD3-25AF-4434-B174-A8890408D46D}" destId="{DE02F0AD-4F49-4437-9A20-41642CEF2387}" srcOrd="1" destOrd="0" parTransId="{8E1D1997-DDAE-4381-B021-A2A6A2446F0B}" sibTransId="{C41B4EFF-26C4-41B7-96EC-5B5AE1F36F24}"/>
    <dgm:cxn modelId="{4949C3EE-E3A4-47FF-A6A3-1B44B40B1DF1}" type="presOf" srcId="{C4D8E9BF-F53F-48A9-89F7-EB5EF0DC60BC}" destId="{A774A7D3-4A65-4FAC-91A3-A924BB402992}" srcOrd="0" destOrd="0" presId="urn:microsoft.com/office/officeart/2016/7/layout/BasicLinearProcessNumbered"/>
    <dgm:cxn modelId="{D9F2C0FF-5E56-4B2A-883C-2010BD1F8757}" srcId="{BE161DD3-25AF-4434-B174-A8890408D46D}" destId="{4A04DF94-6979-4DA9-9C4C-BE16C506478D}" srcOrd="0" destOrd="0" parTransId="{317A2250-3116-4D63-99BC-5A161BDE67C5}" sibTransId="{61B75C9A-615D-4EFC-823E-A6E6D21205B4}"/>
    <dgm:cxn modelId="{D4E42606-3494-43F3-9944-D5FC30B5D84F}" type="presParOf" srcId="{69A93AD4-1B64-4762-A052-03C3E2C5EC22}" destId="{BF904601-21E2-4BA2-8E6C-7131EAB1BB7A}" srcOrd="0" destOrd="0" presId="urn:microsoft.com/office/officeart/2016/7/layout/BasicLinearProcessNumbered"/>
    <dgm:cxn modelId="{722C0915-23E3-4545-82F9-FC41D0A43A5D}" type="presParOf" srcId="{BF904601-21E2-4BA2-8E6C-7131EAB1BB7A}" destId="{D44F665E-FF7D-44FC-A54D-440AA2A4A22B}" srcOrd="0" destOrd="0" presId="urn:microsoft.com/office/officeart/2016/7/layout/BasicLinearProcessNumbered"/>
    <dgm:cxn modelId="{EC34FEE3-A52F-4D6F-A3D4-C13CCF3248F4}" type="presParOf" srcId="{BF904601-21E2-4BA2-8E6C-7131EAB1BB7A}" destId="{B9758D7D-01CB-4DD1-9F27-8D279D9E4079}" srcOrd="1" destOrd="0" presId="urn:microsoft.com/office/officeart/2016/7/layout/BasicLinearProcessNumbered"/>
    <dgm:cxn modelId="{40AB63CB-8886-4F21-87FF-30C780D670FE}" type="presParOf" srcId="{BF904601-21E2-4BA2-8E6C-7131EAB1BB7A}" destId="{7DDAC2AF-7C5C-4F0B-B26A-C791E6E4F6A8}" srcOrd="2" destOrd="0" presId="urn:microsoft.com/office/officeart/2016/7/layout/BasicLinearProcessNumbered"/>
    <dgm:cxn modelId="{41D4CDA4-2E1F-4369-B737-479421C7C853}" type="presParOf" srcId="{BF904601-21E2-4BA2-8E6C-7131EAB1BB7A}" destId="{44B02BEC-6E14-4A4F-850C-B8F5EAA0367D}" srcOrd="3" destOrd="0" presId="urn:microsoft.com/office/officeart/2016/7/layout/BasicLinearProcessNumbered"/>
    <dgm:cxn modelId="{B80636E9-6A6D-49D8-A671-AD24A0C88466}" type="presParOf" srcId="{69A93AD4-1B64-4762-A052-03C3E2C5EC22}" destId="{2A6643A6-B480-4618-A4B0-BBA6A71E9B61}" srcOrd="1" destOrd="0" presId="urn:microsoft.com/office/officeart/2016/7/layout/BasicLinearProcessNumbered"/>
    <dgm:cxn modelId="{2AE8DD30-1D19-49BE-BEEF-7AE37A049A0E}" type="presParOf" srcId="{69A93AD4-1B64-4762-A052-03C3E2C5EC22}" destId="{DD1CC216-400F-46A0-8AD7-135A84C86BEA}" srcOrd="2" destOrd="0" presId="urn:microsoft.com/office/officeart/2016/7/layout/BasicLinearProcessNumbered"/>
    <dgm:cxn modelId="{A32FFEBE-1736-468A-AB18-86BC979217DE}" type="presParOf" srcId="{DD1CC216-400F-46A0-8AD7-135A84C86BEA}" destId="{1C18F3EA-D459-45EC-93A3-0D30EB81415C}" srcOrd="0" destOrd="0" presId="urn:microsoft.com/office/officeart/2016/7/layout/BasicLinearProcessNumbered"/>
    <dgm:cxn modelId="{82835882-6EA9-425D-B183-C368976DB04D}" type="presParOf" srcId="{DD1CC216-400F-46A0-8AD7-135A84C86BEA}" destId="{ED0B3C22-F5AD-42A5-A517-956CDEE0A39B}" srcOrd="1" destOrd="0" presId="urn:microsoft.com/office/officeart/2016/7/layout/BasicLinearProcessNumbered"/>
    <dgm:cxn modelId="{CE7C1ACF-6FA3-49F8-836D-0B421544FEE4}" type="presParOf" srcId="{DD1CC216-400F-46A0-8AD7-135A84C86BEA}" destId="{51539547-7B96-44D3-B3DC-EBD2B450CAE7}" srcOrd="2" destOrd="0" presId="urn:microsoft.com/office/officeart/2016/7/layout/BasicLinearProcessNumbered"/>
    <dgm:cxn modelId="{19737AE6-3108-4AFC-95D0-F2DE9C8B9B8A}" type="presParOf" srcId="{DD1CC216-400F-46A0-8AD7-135A84C86BEA}" destId="{42724982-B244-49CC-A8C2-24682F1F8FBC}" srcOrd="3" destOrd="0" presId="urn:microsoft.com/office/officeart/2016/7/layout/BasicLinearProcessNumbered"/>
    <dgm:cxn modelId="{5CEEC3FD-20F2-49D8-8DFC-CC70EB498276}" type="presParOf" srcId="{69A93AD4-1B64-4762-A052-03C3E2C5EC22}" destId="{8B56F89F-2B7B-4DE5-9639-DF39860577DE}" srcOrd="3" destOrd="0" presId="urn:microsoft.com/office/officeart/2016/7/layout/BasicLinearProcessNumbered"/>
    <dgm:cxn modelId="{CBB7DA1A-CD51-4343-983A-AED5A9502929}" type="presParOf" srcId="{69A93AD4-1B64-4762-A052-03C3E2C5EC22}" destId="{EEDB1D07-D2F6-4D7F-86B1-99506054847C}" srcOrd="4" destOrd="0" presId="urn:microsoft.com/office/officeart/2016/7/layout/BasicLinearProcessNumbered"/>
    <dgm:cxn modelId="{CF3BB9E2-75B1-4138-B98E-840F27A3ACBE}" type="presParOf" srcId="{EEDB1D07-D2F6-4D7F-86B1-99506054847C}" destId="{A774A7D3-4A65-4FAC-91A3-A924BB402992}" srcOrd="0" destOrd="0" presId="urn:microsoft.com/office/officeart/2016/7/layout/BasicLinearProcessNumbered"/>
    <dgm:cxn modelId="{03C06E09-3123-4C6E-8E7A-C16DD4CC47B9}" type="presParOf" srcId="{EEDB1D07-D2F6-4D7F-86B1-99506054847C}" destId="{BC73C7A6-5F7E-4782-98F2-5ABFE3BA8EE1}" srcOrd="1" destOrd="0" presId="urn:microsoft.com/office/officeart/2016/7/layout/BasicLinearProcessNumbered"/>
    <dgm:cxn modelId="{E71A6608-CE73-4F32-814A-22881841F594}" type="presParOf" srcId="{EEDB1D07-D2F6-4D7F-86B1-99506054847C}" destId="{3374EAA0-109A-4D48-ACB1-D4CD7A085B92}" srcOrd="2" destOrd="0" presId="urn:microsoft.com/office/officeart/2016/7/layout/BasicLinearProcessNumbered"/>
    <dgm:cxn modelId="{F4D509E6-D617-4694-92F6-BB26297A55E3}" type="presParOf" srcId="{EEDB1D07-D2F6-4D7F-86B1-99506054847C}" destId="{522853B2-D8B3-4681-8032-377A39142AF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7416B-59B7-4575-89A5-8C098F35C8BA}">
      <dsp:nvSpPr>
        <dsp:cNvPr id="0" name=""/>
        <dsp:cNvSpPr/>
      </dsp:nvSpPr>
      <dsp:spPr>
        <a:xfrm>
          <a:off x="22934" y="442345"/>
          <a:ext cx="1470186" cy="147018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9AA3D-1BC7-4A37-9B4B-E7674973E615}">
      <dsp:nvSpPr>
        <dsp:cNvPr id="0" name=""/>
        <dsp:cNvSpPr/>
      </dsp:nvSpPr>
      <dsp:spPr>
        <a:xfrm>
          <a:off x="331674" y="751085"/>
          <a:ext cx="852708" cy="852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F3FA4-6FFA-4703-995C-144FDCC88AEB}">
      <dsp:nvSpPr>
        <dsp:cNvPr id="0" name=""/>
        <dsp:cNvSpPr/>
      </dsp:nvSpPr>
      <dsp:spPr>
        <a:xfrm>
          <a:off x="1808161" y="442345"/>
          <a:ext cx="3465439" cy="147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AI-Powered Smart Support Assistant (SSA): </a:t>
          </a:r>
          <a:r>
            <a:rPr lang="en-US" sz="1800" b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Utilizes NLP, sentiment analysis, and contextual knowledge retrieval to handle multilingual, unstructured customer queries across channels like chat, email, and social media. </a:t>
          </a:r>
        </a:p>
      </dsp:txBody>
      <dsp:txXfrm>
        <a:off x="1808161" y="442345"/>
        <a:ext cx="3465439" cy="1470186"/>
      </dsp:txXfrm>
    </dsp:sp>
    <dsp:sp modelId="{0D215A17-7DB2-41AC-9529-CF5972F4A1E9}">
      <dsp:nvSpPr>
        <dsp:cNvPr id="0" name=""/>
        <dsp:cNvSpPr/>
      </dsp:nvSpPr>
      <dsp:spPr>
        <a:xfrm>
          <a:off x="5877427" y="442345"/>
          <a:ext cx="1470186" cy="147018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7AB35C-1E8B-434D-9597-FFDB485E2655}">
      <dsp:nvSpPr>
        <dsp:cNvPr id="0" name=""/>
        <dsp:cNvSpPr/>
      </dsp:nvSpPr>
      <dsp:spPr>
        <a:xfrm>
          <a:off x="6186166" y="751085"/>
          <a:ext cx="852708" cy="852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95DFD-B97C-498F-A011-63AB5BB6288E}">
      <dsp:nvSpPr>
        <dsp:cNvPr id="0" name=""/>
        <dsp:cNvSpPr/>
      </dsp:nvSpPr>
      <dsp:spPr>
        <a:xfrm>
          <a:off x="7662654" y="442345"/>
          <a:ext cx="3465439" cy="147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Modular Pipeline</a:t>
          </a: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Comprises five key stages—data preprocessing, intent/sentiment detection, contextual knowledge retrieval, intelligent response generation, and performance evaluation</a:t>
          </a:r>
          <a:r>
            <a:rPr lang="en-US" sz="1800" kern="1200" dirty="0"/>
            <a:t>.</a:t>
          </a:r>
        </a:p>
      </dsp:txBody>
      <dsp:txXfrm>
        <a:off x="7662654" y="442345"/>
        <a:ext cx="3465439" cy="1470186"/>
      </dsp:txXfrm>
    </dsp:sp>
    <dsp:sp modelId="{800E150C-9675-43FE-ABF6-4361F92F8D0D}">
      <dsp:nvSpPr>
        <dsp:cNvPr id="0" name=""/>
        <dsp:cNvSpPr/>
      </dsp:nvSpPr>
      <dsp:spPr>
        <a:xfrm>
          <a:off x="22934" y="2695979"/>
          <a:ext cx="1470186" cy="147018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1E0A8-624B-4A40-8C16-A2A7FAA83B64}">
      <dsp:nvSpPr>
        <dsp:cNvPr id="0" name=""/>
        <dsp:cNvSpPr/>
      </dsp:nvSpPr>
      <dsp:spPr>
        <a:xfrm>
          <a:off x="331674" y="3004718"/>
          <a:ext cx="852708" cy="852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4E2B5-5FD4-4216-B797-FE8E95E1CFB1}">
      <dsp:nvSpPr>
        <dsp:cNvPr id="0" name=""/>
        <dsp:cNvSpPr/>
      </dsp:nvSpPr>
      <dsp:spPr>
        <a:xfrm>
          <a:off x="1808161" y="2695979"/>
          <a:ext cx="3465439" cy="147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Hybrid Intelligence Approach</a:t>
          </a: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Combines adaptive ML models with rule-based mechanisms to ensure reliability and flexibility, especially for complex or critical queries.</a:t>
          </a:r>
        </a:p>
      </dsp:txBody>
      <dsp:txXfrm>
        <a:off x="1808161" y="2695979"/>
        <a:ext cx="3465439" cy="1470186"/>
      </dsp:txXfrm>
    </dsp:sp>
    <dsp:sp modelId="{CB8337A1-24DC-4158-B718-4C05099FE829}">
      <dsp:nvSpPr>
        <dsp:cNvPr id="0" name=""/>
        <dsp:cNvSpPr/>
      </dsp:nvSpPr>
      <dsp:spPr>
        <a:xfrm>
          <a:off x="5877427" y="2695979"/>
          <a:ext cx="1470186" cy="1470186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B829A2-4687-4D71-9DAF-98D1D209B2B3}">
      <dsp:nvSpPr>
        <dsp:cNvPr id="0" name=""/>
        <dsp:cNvSpPr/>
      </dsp:nvSpPr>
      <dsp:spPr>
        <a:xfrm>
          <a:off x="6186166" y="3004718"/>
          <a:ext cx="852708" cy="8527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CB4FB-4D46-4239-B33F-F96398B540FB}">
      <dsp:nvSpPr>
        <dsp:cNvPr id="0" name=""/>
        <dsp:cNvSpPr/>
      </dsp:nvSpPr>
      <dsp:spPr>
        <a:xfrm>
          <a:off x="7662654" y="2695979"/>
          <a:ext cx="3465439" cy="147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Continuous Improvement</a:t>
          </a: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Uses feedback loops and retraining to enhance accuracy, customer satisfaction, and efficiency over time, delivering scalable, cost-effective support.</a:t>
          </a:r>
        </a:p>
      </dsp:txBody>
      <dsp:txXfrm>
        <a:off x="7662654" y="2695979"/>
        <a:ext cx="3465439" cy="14701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F665E-FF7D-44FC-A54D-440AA2A4A22B}">
      <dsp:nvSpPr>
        <dsp:cNvPr id="0" name=""/>
        <dsp:cNvSpPr/>
      </dsp:nvSpPr>
      <dsp:spPr>
        <a:xfrm>
          <a:off x="0" y="0"/>
          <a:ext cx="3484696" cy="460851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80" tIns="330200" rIns="27168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Advanced Capabilities</a:t>
          </a:r>
          <a:r>
            <a:rPr lang="en-US" sz="2000" b="0" i="0" kern="1200" baseline="0"/>
            <a:t>: Integrate multimodal inputs (e.g., voice, images, code) and multilingual support to handle complex, diverse queries.</a:t>
          </a:r>
          <a:endParaRPr lang="en-US" sz="2000" kern="1200"/>
        </a:p>
      </dsp:txBody>
      <dsp:txXfrm>
        <a:off x="0" y="1751234"/>
        <a:ext cx="3484696" cy="2765107"/>
      </dsp:txXfrm>
    </dsp:sp>
    <dsp:sp modelId="{B9758D7D-01CB-4DD1-9F27-8D279D9E4079}">
      <dsp:nvSpPr>
        <dsp:cNvPr id="0" name=""/>
        <dsp:cNvSpPr/>
      </dsp:nvSpPr>
      <dsp:spPr>
        <a:xfrm>
          <a:off x="1051071" y="460851"/>
          <a:ext cx="1382553" cy="13825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89" tIns="12700" rIns="10778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53541" y="663321"/>
        <a:ext cx="977613" cy="977613"/>
      </dsp:txXfrm>
    </dsp:sp>
    <dsp:sp modelId="{7DDAC2AF-7C5C-4F0B-B26A-C791E6E4F6A8}">
      <dsp:nvSpPr>
        <dsp:cNvPr id="0" name=""/>
        <dsp:cNvSpPr/>
      </dsp:nvSpPr>
      <dsp:spPr>
        <a:xfrm>
          <a:off x="0" y="4608440"/>
          <a:ext cx="348469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18F3EA-D459-45EC-93A3-0D30EB81415C}">
      <dsp:nvSpPr>
        <dsp:cNvPr id="0" name=""/>
        <dsp:cNvSpPr/>
      </dsp:nvSpPr>
      <dsp:spPr>
        <a:xfrm>
          <a:off x="3833166" y="0"/>
          <a:ext cx="3484696" cy="460851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80" tIns="330200" rIns="27168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Enhanced Personalization</a:t>
          </a:r>
          <a:r>
            <a:rPr lang="en-US" sz="2000" b="0" i="0" kern="1200" baseline="0"/>
            <a:t>: Use behavioral data, interaction history, and adaptive models to deliver more context-aware and user-specific responses.</a:t>
          </a:r>
          <a:endParaRPr lang="en-US" sz="2000" kern="1200"/>
        </a:p>
      </dsp:txBody>
      <dsp:txXfrm>
        <a:off x="3833166" y="1751234"/>
        <a:ext cx="3484696" cy="2765107"/>
      </dsp:txXfrm>
    </dsp:sp>
    <dsp:sp modelId="{ED0B3C22-F5AD-42A5-A517-956CDEE0A39B}">
      <dsp:nvSpPr>
        <dsp:cNvPr id="0" name=""/>
        <dsp:cNvSpPr/>
      </dsp:nvSpPr>
      <dsp:spPr>
        <a:xfrm>
          <a:off x="4884237" y="460851"/>
          <a:ext cx="1382553" cy="13825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89" tIns="12700" rIns="10778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86707" y="663321"/>
        <a:ext cx="977613" cy="977613"/>
      </dsp:txXfrm>
    </dsp:sp>
    <dsp:sp modelId="{51539547-7B96-44D3-B3DC-EBD2B450CAE7}">
      <dsp:nvSpPr>
        <dsp:cNvPr id="0" name=""/>
        <dsp:cNvSpPr/>
      </dsp:nvSpPr>
      <dsp:spPr>
        <a:xfrm>
          <a:off x="3833166" y="4608440"/>
          <a:ext cx="348469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74A7D3-4A65-4FAC-91A3-A924BB402992}">
      <dsp:nvSpPr>
        <dsp:cNvPr id="0" name=""/>
        <dsp:cNvSpPr/>
      </dsp:nvSpPr>
      <dsp:spPr>
        <a:xfrm>
          <a:off x="7666332" y="0"/>
          <a:ext cx="3484696" cy="460851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680" tIns="330200" rIns="27168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AI-Human Collaboration</a:t>
          </a:r>
          <a:r>
            <a:rPr lang="en-US" sz="2000" b="0" i="0" kern="1200" baseline="0"/>
            <a:t>: Improve agent interfaces with smart suggestions, real-time analytics, and collaborative tools to boost support efficiency and transparency.</a:t>
          </a:r>
          <a:endParaRPr lang="en-US" sz="2000" kern="1200"/>
        </a:p>
      </dsp:txBody>
      <dsp:txXfrm>
        <a:off x="7666332" y="1751234"/>
        <a:ext cx="3484696" cy="2765107"/>
      </dsp:txXfrm>
    </dsp:sp>
    <dsp:sp modelId="{BC73C7A6-5F7E-4782-98F2-5ABFE3BA8EE1}">
      <dsp:nvSpPr>
        <dsp:cNvPr id="0" name=""/>
        <dsp:cNvSpPr/>
      </dsp:nvSpPr>
      <dsp:spPr>
        <a:xfrm>
          <a:off x="8717403" y="460851"/>
          <a:ext cx="1382553" cy="13825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7789" tIns="12700" rIns="10778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19873" y="663321"/>
        <a:ext cx="977613" cy="977613"/>
      </dsp:txXfrm>
    </dsp:sp>
    <dsp:sp modelId="{3374EAA0-109A-4D48-ACB1-D4CD7A085B92}">
      <dsp:nvSpPr>
        <dsp:cNvPr id="0" name=""/>
        <dsp:cNvSpPr/>
      </dsp:nvSpPr>
      <dsp:spPr>
        <a:xfrm>
          <a:off x="7666332" y="4608440"/>
          <a:ext cx="348469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lt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2557B8-D70F-41C6-A5CA-70DFED46C228}" type="datetimeFigureOut">
              <a:rPr lang="lt-LT" smtClean="0"/>
              <a:t>2025-09-09</a:t>
            </a:fld>
            <a:endParaRPr lang="lt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lt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lt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35D41E8-5542-41EF-9911-AC7BB062FBFA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514199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0F03C4-3A8C-4FCE-B447-DE322F7361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742" y="3840480"/>
            <a:ext cx="5560609" cy="2602231"/>
          </a:xfrm>
          <a:prstGeom prst="rect">
            <a:avLst/>
          </a:prstGeom>
        </p:spPr>
        <p:txBody>
          <a:bodyPr anchor="b"/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Presentation name goes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287D86-E9E5-4E8F-92D7-9490F21B13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88" y="3573782"/>
            <a:ext cx="1925637" cy="2666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noProof="0" dirty="0"/>
              <a:t>Name Surname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C2E5E2C2-ED9C-4B14-BD16-5C88B86E54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53893" y="6176329"/>
            <a:ext cx="1750579" cy="26638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1649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1389F8-9C8C-43D8-A1BE-8E81D7D001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1" y="365126"/>
            <a:ext cx="11151028" cy="101905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1151029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1600" y="6356353"/>
            <a:ext cx="8640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6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D74A76B-B836-484A-AF51-E7D185AEA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216" y="6358812"/>
            <a:ext cx="462384" cy="3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1389F8-9C8C-43D8-A1BE-8E81D7D001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1" y="365126"/>
            <a:ext cx="11151028" cy="101905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1151029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1600" y="6356353"/>
            <a:ext cx="8640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6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D74A76B-B836-484A-AF51-E7D185AEA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216" y="6358812"/>
            <a:ext cx="462384" cy="3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40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Pavadinimas, turiny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  <a:prstGeom prst="rect">
            <a:avLst/>
          </a:prstGeom>
        </p:spPr>
        <p:txBody>
          <a:bodyPr/>
          <a:lstStyle/>
          <a:p>
            <a:r>
              <a:rPr lang="lt-LT"/>
              <a:t>Spustelėję redag. ruoš. pavad. stilių</a:t>
            </a:r>
          </a:p>
        </p:txBody>
      </p:sp>
      <p:sp>
        <p:nvSpPr>
          <p:cNvPr id="3" name="Turinio vietos rezervavimo ženklas 2"/>
          <p:cNvSpPr>
            <a:spLocks noGrp="1"/>
          </p:cNvSpPr>
          <p:nvPr>
            <p:ph sz="half" idx="1"/>
          </p:nvPr>
        </p:nvSpPr>
        <p:spPr>
          <a:xfrm>
            <a:off x="1826684" y="1827213"/>
            <a:ext cx="4773083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</a:p>
        </p:txBody>
      </p:sp>
      <p:sp>
        <p:nvSpPr>
          <p:cNvPr id="4" name="Teksto vietos rezervavimo ženklas 3"/>
          <p:cNvSpPr>
            <a:spLocks noGrp="1"/>
          </p:cNvSpPr>
          <p:nvPr>
            <p:ph type="body" sz="half" idx="2"/>
          </p:nvPr>
        </p:nvSpPr>
        <p:spPr>
          <a:xfrm>
            <a:off x="6802967" y="1827213"/>
            <a:ext cx="4775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lt-LT"/>
              <a:t>Spustelėję redag. ruoš. teksto stilių</a:t>
            </a:r>
          </a:p>
          <a:p>
            <a:pPr lvl="1"/>
            <a:r>
              <a:rPr lang="lt-LT"/>
              <a:t>Antras lygmuo</a:t>
            </a:r>
          </a:p>
          <a:p>
            <a:pPr lvl="2"/>
            <a:r>
              <a:rPr lang="lt-LT"/>
              <a:t>Trečias lygmuo</a:t>
            </a:r>
          </a:p>
          <a:p>
            <a:pPr lvl="3"/>
            <a:r>
              <a:rPr lang="lt-LT"/>
              <a:t>Ketvirtas lygmuo</a:t>
            </a:r>
          </a:p>
          <a:p>
            <a:pPr lvl="4"/>
            <a:r>
              <a:rPr lang="lt-LT"/>
              <a:t>Penktas lygmuo</a:t>
            </a:r>
          </a:p>
        </p:txBody>
      </p:sp>
      <p:sp>
        <p:nvSpPr>
          <p:cNvPr id="5" name="Datos vietos rezervavimo ženklas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C419BC-B39A-48A1-B255-32BDDB378389}" type="datetime1">
              <a:rPr lang="de-AT" altLang="lt-LT" smtClean="0"/>
              <a:t>09.09.2025</a:t>
            </a:fld>
            <a:endParaRPr lang="en-US" altLang="lt-LT"/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lt-LT"/>
              <a:t>Fusszeile</a:t>
            </a:r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9E9A490-4905-4CF0-9E3B-591216239141}" type="slidenum">
              <a:rPr lang="en-US" altLang="lt-LT"/>
              <a:pPr/>
              <a:t>‹#›</a:t>
            </a:fld>
            <a:endParaRPr lang="en-US" altLang="lt-LT"/>
          </a:p>
        </p:txBody>
      </p:sp>
    </p:spTree>
    <p:extLst>
      <p:ext uri="{BB962C8B-B14F-4D97-AF65-F5344CB8AC3E}">
        <p14:creationId xmlns:p14="http://schemas.microsoft.com/office/powerpoint/2010/main" val="4203784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 turinia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733" y="116633"/>
            <a:ext cx="8064896" cy="1494811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003A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lt-LT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00808"/>
            <a:ext cx="5582411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9819" y="1700808"/>
            <a:ext cx="5480811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3392" y="6356351"/>
            <a:ext cx="101771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lt-LT"/>
              <a:t>Fusszeile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96533" y="6356351"/>
            <a:ext cx="8640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F94EF19-F46D-4F2B-A70D-0E26545C9841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15716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2323189"/>
            <a:ext cx="5280000" cy="3921401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2323189"/>
            <a:ext cx="5280000" cy="3921401"/>
          </a:xfrm>
        </p:spPr>
        <p:txBody>
          <a:bodyPr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440"/>
            </a:lvl3pPr>
            <a:lvl4pPr>
              <a:defRPr sz="1320"/>
            </a:lvl4pPr>
            <a:lvl5pPr>
              <a:defRPr sz="13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13" hasCustomPrompt="1"/>
          </p:nvPr>
        </p:nvSpPr>
        <p:spPr bwMode="gray">
          <a:xfrm>
            <a:off x="624420" y="1613536"/>
            <a:ext cx="5281081" cy="639763"/>
          </a:xfrm>
          <a:solidFill>
            <a:srgbClr val="CBDDEF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tx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967127-0F21-4B59-A911-E6707CF42E6B}" type="datetime1">
              <a:rPr lang="de-AT" smtClean="0"/>
              <a:t>09.09.2025</a:t>
            </a:fld>
            <a:endParaRPr lang="de-AT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>
          <a:xfrm>
            <a:off x="1806082" y="6494471"/>
            <a:ext cx="4289924" cy="309702"/>
          </a:xfrm>
          <a:prstGeom prst="rect">
            <a:avLst/>
          </a:prstGeom>
        </p:spPr>
        <p:txBody>
          <a:bodyPr/>
          <a:lstStyle/>
          <a:p>
            <a:r>
              <a:rPr lang="de-AT"/>
              <a:t>Fusszeile</a:t>
            </a:r>
            <a:endParaRPr lang="de-AT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de-AT" dirty="0"/>
              <a:t>Slide </a:t>
            </a:r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idx="17" hasCustomPrompt="1"/>
          </p:nvPr>
        </p:nvSpPr>
        <p:spPr bwMode="gray">
          <a:xfrm>
            <a:off x="6303860" y="1613536"/>
            <a:ext cx="5281081" cy="639763"/>
          </a:xfrm>
          <a:solidFill>
            <a:srgbClr val="CBDDEF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none"/>
        </p:style>
        <p:txBody>
          <a:bodyPr anchor="ctr" anchorCtr="0">
            <a:noAutofit/>
          </a:bodyPr>
          <a:lstStyle>
            <a:lvl1pPr marL="110479" indent="0">
              <a:buNone/>
              <a:tabLst/>
              <a:defRPr sz="2160" b="1" baseline="0">
                <a:solidFill>
                  <a:schemeClr val="tx1"/>
                </a:solidFill>
                <a:latin typeface="+mj-lt"/>
              </a:defRPr>
            </a:lvl1pPr>
            <a:lvl2pPr marL="548584" indent="0">
              <a:buNone/>
              <a:defRPr sz="2400" b="1"/>
            </a:lvl2pPr>
            <a:lvl3pPr marL="1097167" indent="0">
              <a:buNone/>
              <a:defRPr sz="2160" b="1"/>
            </a:lvl3pPr>
            <a:lvl4pPr marL="1645752" indent="0">
              <a:buNone/>
              <a:defRPr sz="1920" b="1"/>
            </a:lvl4pPr>
            <a:lvl5pPr marL="2194336" indent="0">
              <a:buNone/>
              <a:defRPr sz="1920" b="1"/>
            </a:lvl5pPr>
            <a:lvl6pPr marL="2742920" indent="0">
              <a:buNone/>
              <a:defRPr sz="1920" b="1"/>
            </a:lvl6pPr>
            <a:lvl7pPr marL="3291504" indent="0">
              <a:buNone/>
              <a:defRPr sz="1920" b="1"/>
            </a:lvl7pPr>
            <a:lvl8pPr marL="3840088" indent="0">
              <a:buNone/>
              <a:defRPr sz="1920" b="1"/>
            </a:lvl8pPr>
            <a:lvl9pPr marL="4388672" indent="0">
              <a:buNone/>
              <a:defRPr sz="1920" b="1"/>
            </a:lvl9pPr>
          </a:lstStyle>
          <a:p>
            <a:pPr lvl="0"/>
            <a:r>
              <a:rPr lang="de-AT" dirty="0"/>
              <a:t>Text hier einfügen</a:t>
            </a:r>
          </a:p>
        </p:txBody>
      </p:sp>
    </p:spTree>
    <p:extLst>
      <p:ext uri="{BB962C8B-B14F-4D97-AF65-F5344CB8AC3E}">
        <p14:creationId xmlns:p14="http://schemas.microsoft.com/office/powerpoint/2010/main" val="58394821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025" y="1613536"/>
            <a:ext cx="10346192" cy="4624686"/>
          </a:xfrm>
        </p:spPr>
        <p:txBody>
          <a:bodyPr lIns="0" rIns="0">
            <a:normAutofit/>
          </a:bodyPr>
          <a:lstStyle>
            <a:lvl1pPr>
              <a:defRPr sz="1920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</a:lstStyle>
          <a:p>
            <a:pPr lvl="0"/>
            <a:r>
              <a:rPr lang="de-AT" dirty="0"/>
              <a:t>Textmasterformat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BC61-DD4A-4AA5-9741-D5A83CE970DC}" type="datetime1">
              <a:rPr lang="de-AT" smtClean="0"/>
              <a:t>09.09.2025</a:t>
            </a:fld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806082" y="6494471"/>
            <a:ext cx="4289924" cy="309702"/>
          </a:xfrm>
          <a:prstGeom prst="rect">
            <a:avLst/>
          </a:prstGeom>
        </p:spPr>
        <p:txBody>
          <a:bodyPr/>
          <a:lstStyle/>
          <a:p>
            <a:r>
              <a:rPr lang="de-AT"/>
              <a:t>Fusszeile</a:t>
            </a:r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Slide </a:t>
            </a:r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3090897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616540" y="1613536"/>
            <a:ext cx="5280000" cy="4631054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1920"/>
            </a:lvl1pPr>
            <a:lvl2pPr marL="649574" indent="-342900">
              <a:buClr>
                <a:schemeClr val="accent2">
                  <a:lumMod val="90000"/>
                  <a:lumOff val="10000"/>
                </a:schemeClr>
              </a:buClr>
              <a:buFont typeface="Wingdings" charset="2"/>
              <a:buChar char="§"/>
              <a:defRPr sz="18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287584" y="1613536"/>
            <a:ext cx="5280000" cy="4631054"/>
          </a:xfrm>
        </p:spPr>
        <p:txBody>
          <a:bodyPr>
            <a:normAutofit/>
          </a:bodyPr>
          <a:lstStyle>
            <a:lvl1pPr>
              <a:buClr>
                <a:schemeClr val="accent2">
                  <a:lumMod val="90000"/>
                  <a:lumOff val="10000"/>
                </a:schemeClr>
              </a:buClr>
              <a:defRPr sz="1920"/>
            </a:lvl1pPr>
            <a:lvl2pPr marL="649574" indent="-342900">
              <a:buClr>
                <a:schemeClr val="accent2">
                  <a:lumMod val="90000"/>
                  <a:lumOff val="10000"/>
                </a:schemeClr>
              </a:buClr>
              <a:buFont typeface="Wingdings" charset="2"/>
              <a:buChar char="§"/>
              <a:defRPr sz="1800"/>
            </a:lvl2pPr>
            <a:lvl3pPr>
              <a:buClr>
                <a:schemeClr val="accent2">
                  <a:lumMod val="90000"/>
                  <a:lumOff val="10000"/>
                </a:schemeClr>
              </a:buClr>
              <a:defRPr sz="1680"/>
            </a:lvl3pPr>
            <a:lvl4pPr>
              <a:buClr>
                <a:schemeClr val="accent1"/>
              </a:buClr>
              <a:defRPr sz="1440"/>
            </a:lvl4pPr>
            <a:lvl5pPr>
              <a:buClr>
                <a:schemeClr val="accent1"/>
              </a:buClr>
              <a:defRPr sz="144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de-AT" dirty="0"/>
              <a:t>Textmasterformat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A272-DA35-47F7-9309-796EB5AB75EC}" type="datetime1">
              <a:rPr lang="de-AT" smtClean="0"/>
              <a:t>09.09.2025</a:t>
            </a:fld>
            <a:endParaRPr lang="de-AT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806082" y="6494471"/>
            <a:ext cx="4289924" cy="309702"/>
          </a:xfrm>
          <a:prstGeom prst="rect">
            <a:avLst/>
          </a:prstGeom>
        </p:spPr>
        <p:txBody>
          <a:bodyPr/>
          <a:lstStyle/>
          <a:p>
            <a:r>
              <a:rPr lang="de-AT"/>
              <a:t>Fusszeile</a:t>
            </a:r>
            <a:endParaRPr lang="de-AT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Slide </a:t>
            </a:r>
            <a:fld id="{BE3DC40E-DBBE-4E2D-9EEC-FBF0DA0E9179}" type="slidenum">
              <a:rPr lang="de-AT" smtClean="0"/>
              <a:pPr/>
              <a:t>‹#›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12241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0B4D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3813878"/>
            <a:ext cx="5483290" cy="2530937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554" y="3263239"/>
            <a:ext cx="5790981" cy="4754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518" y="620147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00E9753-46E3-41E0-81DD-894A8293C0B8}" type="datetime1">
              <a:rPr lang="de-AT" smtClean="0"/>
              <a:t>09.09.2025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2572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1151029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1600" y="6356353"/>
            <a:ext cx="8640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6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D74A76B-B836-484A-AF51-E7D185AEA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216" y="6358812"/>
            <a:ext cx="462384" cy="3467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8280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1DE040-DE2B-41C7-AF8E-B17187AA04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1623" y="2344318"/>
            <a:ext cx="4483280" cy="38326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sz="11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229D56-4D34-4E92-B08C-499915E6153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2"/>
            <a:ext cx="6096000" cy="6176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B13C218B-CACD-4BF1-8C5D-05BC5CFF4A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1623" y="365126"/>
            <a:ext cx="4483280" cy="101905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216" y="6358812"/>
            <a:ext cx="462384" cy="3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5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1389F8-9C8C-43D8-A1BE-8E81D7D001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1" y="365126"/>
            <a:ext cx="11151028" cy="101905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E12C56-23FB-44A3-BEC6-73300A5A8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621" y="6376085"/>
            <a:ext cx="2396177" cy="32127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name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E5FAA83-A8DF-44A4-BFC5-70A3F33FB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4204" y="6376087"/>
            <a:ext cx="2144013" cy="32127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800" noProof="0" dirty="0"/>
              <a:t>Date</a:t>
            </a:r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1151029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947" y="6310968"/>
            <a:ext cx="346788" cy="3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5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1389F8-9C8C-43D8-A1BE-8E81D7D001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1" y="365126"/>
            <a:ext cx="11151028" cy="101905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0E12C56-23FB-44A3-BEC6-73300A5A86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621" y="6376085"/>
            <a:ext cx="2396177" cy="32127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Presentation name goes here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E5FAA83-A8DF-44A4-BFC5-70A3F33FB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224204" y="6376087"/>
            <a:ext cx="2144013" cy="32127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z="800" noProof="0" dirty="0"/>
              <a:t>Date</a:t>
            </a:r>
            <a:endParaRPr lang="en-US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1151029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1947" y="6310968"/>
            <a:ext cx="346788" cy="3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1389F8-9C8C-43D8-A1BE-8E81D7D001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1" y="365126"/>
            <a:ext cx="11151028" cy="101905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1151029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216" y="6358812"/>
            <a:ext cx="462384" cy="346788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1600" y="6356353"/>
            <a:ext cx="8640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6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D74A76B-B836-484A-AF51-E7D185AEA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1389F8-9C8C-43D8-A1BE-8E81D7D001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1" y="365126"/>
            <a:ext cx="11151028" cy="101905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1151029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216" y="6358812"/>
            <a:ext cx="462384" cy="346788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1600" y="6356353"/>
            <a:ext cx="8640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6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D74A76B-B836-484A-AF51-E7D185AEA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1389F8-9C8C-43D8-A1BE-8E81D7D001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1" y="365126"/>
            <a:ext cx="11151028" cy="101905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1151029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1600" y="6356353"/>
            <a:ext cx="8640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6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D74A76B-B836-484A-AF51-E7D185AEA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216" y="6358812"/>
            <a:ext cx="462384" cy="3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6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1389F8-9C8C-43D8-A1BE-8E81D7D001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1" y="365126"/>
            <a:ext cx="11151028" cy="101905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algn="l"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700808"/>
            <a:ext cx="11151029" cy="46085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3pPr>
            <a:lvl4pPr>
              <a:defRPr sz="1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4pPr>
            <a:lvl5pPr>
              <a:defRPr sz="1800">
                <a:solidFill>
                  <a:schemeClr val="tx1"/>
                </a:solidFill>
                <a:latin typeface="Arial" pitchFamily="34" charset="0"/>
                <a:ea typeface="Tahoma" panose="020B0604030504040204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1600" y="6356353"/>
            <a:ext cx="864096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6666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D74A76B-B836-484A-AF51-E7D185AEA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216" y="6358812"/>
            <a:ext cx="462384" cy="34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9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80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8" r:id="rId12"/>
    <p:sldLayoutId id="2147483689" r:id="rId13"/>
    <p:sldLayoutId id="2147483671" r:id="rId14"/>
    <p:sldLayoutId id="2147483672" r:id="rId15"/>
    <p:sldLayoutId id="2147483673" r:id="rId16"/>
    <p:sldLayoutId id="2147483705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1F761-4115-60E3-AB85-A57949C29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97916-D836-018B-9DC0-03D851B98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CE4660-3A54-EE4A-1D0A-3DBAA2664C20}"/>
              </a:ext>
            </a:extLst>
          </p:cNvPr>
          <p:cNvSpPr/>
          <p:nvPr/>
        </p:nvSpPr>
        <p:spPr>
          <a:xfrm>
            <a:off x="1" y="0"/>
            <a:ext cx="12192000" cy="7330965"/>
          </a:xfrm>
          <a:prstGeom prst="rect">
            <a:avLst/>
          </a:prstGeom>
          <a:solidFill>
            <a:srgbClr val="0B4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284E956-9BD2-9A6D-FCCA-D32776E44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09454" y="283674"/>
            <a:ext cx="2277406" cy="968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97C67-D276-925B-DB02-02C7D3877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731" y="1198376"/>
            <a:ext cx="12192001" cy="53075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97A759-B227-E16A-8C4C-FF410DCCEDE7}"/>
              </a:ext>
            </a:extLst>
          </p:cNvPr>
          <p:cNvSpPr txBox="1"/>
          <p:nvPr/>
        </p:nvSpPr>
        <p:spPr>
          <a:xfrm>
            <a:off x="2896727" y="4771273"/>
            <a:ext cx="7964106" cy="1395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512570" algn="ctr">
              <a:lnSpc>
                <a:spcPct val="150000"/>
              </a:lnSpc>
              <a:spcBef>
                <a:spcPts val="840"/>
              </a:spcBef>
              <a:spcAft>
                <a:spcPts val="800"/>
              </a:spcAft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Supervisor</a:t>
            </a:r>
            <a:r>
              <a:rPr lang="en-GB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Assoc. prof. </a:t>
            </a:r>
            <a:r>
              <a:rPr lang="en-GB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Urtė</a:t>
            </a:r>
            <a:r>
              <a:rPr lang="en-GB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Radvilaitė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95AC2-6A45-A190-9E74-220A9BFE1DDC}"/>
              </a:ext>
            </a:extLst>
          </p:cNvPr>
          <p:cNvSpPr txBox="1"/>
          <p:nvPr/>
        </p:nvSpPr>
        <p:spPr>
          <a:xfrm>
            <a:off x="1524000" y="3677565"/>
            <a:ext cx="92474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Rakshitha Shyamanur Revanaradhya, ISIfmu24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1593A-B64E-80BD-4871-93ED1846B719}"/>
              </a:ext>
            </a:extLst>
          </p:cNvPr>
          <p:cNvSpPr txBox="1"/>
          <p:nvPr/>
        </p:nvSpPr>
        <p:spPr>
          <a:xfrm>
            <a:off x="1359018" y="4279753"/>
            <a:ext cx="9119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(e-mail: </a:t>
            </a:r>
            <a:r>
              <a:rPr lang="en-US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akshitha.shyamanur-revanaradhya@stud.vilniustech.lt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905E73-F8E1-1AE6-AE25-175E0010CE3F}"/>
              </a:ext>
            </a:extLst>
          </p:cNvPr>
          <p:cNvSpPr txBox="1"/>
          <p:nvPr/>
        </p:nvSpPr>
        <p:spPr>
          <a:xfrm>
            <a:off x="1265712" y="2178744"/>
            <a:ext cx="100500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Research on Improving the Quality of Online Customer Support Using Artificial Intelligence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7910F-DA41-ACCF-4A93-FBBAE50402D0}"/>
              </a:ext>
            </a:extLst>
          </p:cNvPr>
          <p:cNvSpPr txBox="1"/>
          <p:nvPr/>
        </p:nvSpPr>
        <p:spPr>
          <a:xfrm>
            <a:off x="8696131" y="65059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18-06-2025</a:t>
            </a:r>
          </a:p>
        </p:txBody>
      </p:sp>
    </p:spTree>
    <p:extLst>
      <p:ext uri="{BB962C8B-B14F-4D97-AF65-F5344CB8AC3E}">
        <p14:creationId xmlns:p14="http://schemas.microsoft.com/office/powerpoint/2010/main" val="113211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49115E-A37B-FE19-6DC9-DFD8CBE8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EEFA6D-DF6E-083E-54B5-6F4E93BF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61" y="479556"/>
            <a:ext cx="11286931" cy="687879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Methodology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IN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3E619580-0F60-C55A-66F0-620D7D441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724" y="1167435"/>
            <a:ext cx="6307663" cy="37798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82418B-2223-D44F-B766-6706186D626F}"/>
              </a:ext>
            </a:extLst>
          </p:cNvPr>
          <p:cNvSpPr txBox="1"/>
          <p:nvPr/>
        </p:nvSpPr>
        <p:spPr>
          <a:xfrm>
            <a:off x="2622654" y="4947283"/>
            <a:ext cx="691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BPMN for Identify and Collect Customer interaction data Sub-process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5D145-C073-BFDE-8DAF-4552A25039DE}"/>
              </a:ext>
            </a:extLst>
          </p:cNvPr>
          <p:cNvSpPr txBox="1"/>
          <p:nvPr/>
        </p:nvSpPr>
        <p:spPr>
          <a:xfrm>
            <a:off x="945168" y="5316615"/>
            <a:ext cx="10064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diagram displays functions related to customer relationship management (CRM) and social media monitoring, including "CRM History," "Social Mentions," "Fetch Chat," and "Email Tickets."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0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8F501C-70B2-E6C5-949D-FA194988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C103D7-6DFD-039E-59A5-AE52C2B7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Methodology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C92DCEEB-67F0-1444-2C02-B55FF7BD6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552" y="1007091"/>
            <a:ext cx="9144792" cy="4022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0C7F6E-41AC-1C24-7EF9-63E30941FE98}"/>
              </a:ext>
            </a:extLst>
          </p:cNvPr>
          <p:cNvSpPr txBox="1"/>
          <p:nvPr/>
        </p:nvSpPr>
        <p:spPr>
          <a:xfrm>
            <a:off x="3995905" y="4936263"/>
            <a:ext cx="42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BPMN for Pre-processed data Sub-process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03132-8376-7A19-7E61-9A42D8AEFE1C}"/>
              </a:ext>
            </a:extLst>
          </p:cNvPr>
          <p:cNvSpPr txBox="1"/>
          <p:nvPr/>
        </p:nvSpPr>
        <p:spPr>
          <a:xfrm>
            <a:off x="951722" y="5231111"/>
            <a:ext cx="1005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image shows a workflow or menu of text preprocessing tasks, including tokenization, lemmatization, stop word removal, language detection, and translation, with labels like "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RawText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," "Clean Text Data," and "Preprocessed Corpus."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65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A2F39-4895-46A8-7F92-D1135CEDA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07F2B9-FC5B-D746-7166-8A7346B3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7A5107-906A-7866-BB13-6DA7B254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7979"/>
            <a:ext cx="10972800" cy="863697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Methodology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C77077F9-824F-BD1F-8399-AB3183DC6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976" y="1159940"/>
            <a:ext cx="7016620" cy="3663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353E57-8F77-B4EF-732F-598B2AFDA63F}"/>
              </a:ext>
            </a:extLst>
          </p:cNvPr>
          <p:cNvSpPr txBox="1"/>
          <p:nvPr/>
        </p:nvSpPr>
        <p:spPr>
          <a:xfrm>
            <a:off x="3515773" y="4918457"/>
            <a:ext cx="536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BPMN for Retrieve Contextual Knowledge Sub-process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AFC65-466F-160E-CBA2-C5579DCFCB84}"/>
              </a:ext>
            </a:extLst>
          </p:cNvPr>
          <p:cNvSpPr txBox="1"/>
          <p:nvPr/>
        </p:nvSpPr>
        <p:spPr>
          <a:xfrm>
            <a:off x="919023" y="5287789"/>
            <a:ext cx="10044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image displays a structured workflow for processing a preprocessed corpus, including FAQ database queries, retrieval of past interactions, context ranking, and options for modifying changes, culminating in a context draft.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2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FEC828-5C5C-2B76-2017-D80BDF76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A2C98D-0410-0684-A452-909933E9A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62" y="510237"/>
            <a:ext cx="10972800" cy="1143000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Methodology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78EE6E59-FC25-D4A6-2EC6-99FA2BCFF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978" y="1193704"/>
            <a:ext cx="10021168" cy="3555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39BA4F-2311-216F-2C4B-1A98B42D0246}"/>
              </a:ext>
            </a:extLst>
          </p:cNvPr>
          <p:cNvSpPr txBox="1"/>
          <p:nvPr/>
        </p:nvSpPr>
        <p:spPr>
          <a:xfrm>
            <a:off x="3883503" y="4749282"/>
            <a:ext cx="442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BPMN for Generate AI response Sub-process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B5983C-A27D-400B-AC4E-888D4780574A}"/>
              </a:ext>
            </a:extLst>
          </p:cNvPr>
          <p:cNvSpPr txBox="1"/>
          <p:nvPr/>
        </p:nvSpPr>
        <p:spPr>
          <a:xfrm>
            <a:off x="1073021" y="5118614"/>
            <a:ext cx="9946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image shows an AI response generation workflow, from context analysis and intent identification through NLP-based response creation, tone adjustment, and final delivery, with quality checks for confidence and clarity.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2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6004DF-C787-F045-A968-973235BA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49809-DA07-D17F-9B9A-97BD9D47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74339"/>
            <a:ext cx="10972800" cy="1143000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Feasibility analysis of the proposed methodology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5838BD-24FB-3B2C-30CE-BA4E6E4D67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4951" y="1251478"/>
            <a:ext cx="10262096" cy="231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customer support data from multiple e-commerce channels: 5,000 live chat transcripts, 2,000 email tickets, and 3,500 social media inquiries.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Included metadata such as timestamp, communication channel, and customer sentiment (when available).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Focused on real customer-agent interactions to ensure data relevance and quality.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all personally identifiable information (PII) to comply with privacy and data protection standards.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54950-7F3E-1712-12D3-A7143A0E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51" y="3945362"/>
            <a:ext cx="5230576" cy="1661160"/>
          </a:xfrm>
          <a:prstGeom prst="rect">
            <a:avLst/>
          </a:prstGeom>
        </p:spPr>
      </p:pic>
      <p:pic>
        <p:nvPicPr>
          <p:cNvPr id="7" name="Picture 6" descr="A white screen with green text&#10;&#10;AI-generated content may be incorrect.">
            <a:extLst>
              <a:ext uri="{FF2B5EF4-FFF2-40B4-BE49-F238E27FC236}">
                <a16:creationId xmlns:a16="http://schemas.microsoft.com/office/drawing/2014/main" id="{7DDD65D1-AC13-A338-DD22-FA2016D3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187" y="3973302"/>
            <a:ext cx="4818860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6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C68CB-AE8E-3A66-EAE0-F6096D1CF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069" y="1124744"/>
            <a:ext cx="10114386" cy="4608512"/>
          </a:xfrm>
        </p:spPr>
        <p:txBody>
          <a:bodyPr/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Pre-processing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text preprocessing techniques: cleaning, normalization, tokenization, lemmatization, stop word removal, and language detection using Python, </a:t>
            </a:r>
            <a:r>
              <a:rPr lang="en-US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spaCy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NLTK.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a fine-tuned BERT model for intent classification (e.g., refund request, order inquiry).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sentiment analysis with VADER and </a:t>
            </a:r>
            <a:r>
              <a:rPr lang="en-US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TextBlob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detect emotional tone (e.g., angry, happy, neutral).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a Retrieval-Augmented Generation (RAG) approach with vector databases for contextual response enrichment using relevant past interactions and FAQs.</a:t>
            </a: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15BB50-2626-1D57-95E6-AACD7A53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21554-7054-AD6E-9E2E-C48A799FF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66749"/>
            <a:ext cx="10972800" cy="1143000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Feasibility analysis of the proposed methodology contd..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62668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1F909E-7071-F8DA-C2FF-0FCF1AC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143ADE-F8ED-8A49-D07B-474756AF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0" y="417849"/>
            <a:ext cx="10941699" cy="711155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Feasibility analysis of the proposed methodology contd..</a:t>
            </a:r>
            <a:endParaRPr lang="en-IN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65905F-8FED-438A-B931-4D6DC0F50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5726" y="1050666"/>
            <a:ext cx="1050054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Conducted initial experiments using a labeled multi-channel dataset; applied NLP preprocessing and classified queries into five key intent categories using a fine-tuned BERT model.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 strong performance with an average 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 of 0.86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highest accuracy in identifying technical issues.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Slightly lower performance in the "Other" category highlights the complexity of handling broad, ambiguous queries.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34C763-5AC6-B063-91F3-500955C20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06699"/>
              </p:ext>
            </p:extLst>
          </p:nvPr>
        </p:nvGraphicFramePr>
        <p:xfrm>
          <a:off x="4100142" y="3906483"/>
          <a:ext cx="3021330" cy="22724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9840">
                  <a:extLst>
                    <a:ext uri="{9D8B030D-6E8A-4147-A177-3AD203B41FA5}">
                      <a16:colId xmlns:a16="http://schemas.microsoft.com/office/drawing/2014/main" val="32188417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3336270643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3950928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Category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Precision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Recall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752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Login Issues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0.91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0.88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618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</a:rPr>
                        <a:t>Payment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0.87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0.85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7216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</a:rPr>
                        <a:t>Technical Errors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0.89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0.90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075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Account Information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0.86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0.84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568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Other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0.78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0.82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8774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Macro Average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>
                          <a:effectLst/>
                        </a:rPr>
                        <a:t>0.86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kern="0" dirty="0">
                          <a:effectLst/>
                        </a:rPr>
                        <a:t>0.86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2441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94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895C2F-D227-6148-D742-17C2819645A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428751" y="3281337"/>
            <a:ext cx="9757150" cy="45719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3A16F2-BA62-D0F1-3803-785A8A05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3167D7-FCC9-C1CF-AB4F-72EC21EB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8532"/>
            <a:ext cx="10972800" cy="1143000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Feasibility analysis of the proposed methodology contd..</a:t>
            </a:r>
            <a:endParaRPr lang="en-IN" sz="36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A7EF430-1F1C-9BAE-C655-29FFC6776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37123"/>
            <a:ext cx="10668000" cy="475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Demonstrated end-to-end AI response generation using Rasa, accurately detecting intent and sentiment to deliver empathetic, context-aware replies.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Utilizes mature NLP and ML tools with a modular, cloud-scalable architecture for seamless CRM integration.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Leverages diverse multi-channel customer data to train robust, generalizable models.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Achieves strong performance with an average F1-score of 0.86 across key intent categories.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for adaptability—supports easy retraining, new languages, and additional communication channels.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E2295-456C-BACC-6322-1D1CD838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681" y="2376150"/>
            <a:ext cx="3115680" cy="20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9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B971A2-90B4-4C6E-AF63-AC4AFDDB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85C17B-0DBF-4273-AF76-427F41F4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45" y="573006"/>
            <a:ext cx="10648950" cy="9144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lt-LT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159874-72A9-935D-2722-B0315230A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678" y="1378819"/>
            <a:ext cx="10538643" cy="444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2FE1F1E-72DA-8914-338E-D5AC997E4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985" y="1371959"/>
            <a:ext cx="10538643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Utilized Rasa,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BERT for intent recognition, sentiment analysis, and response generation, achieving an average F1-score of 0.86.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multi-channel data (chat, email, social media) with a scalable cloud-based architecture for real-world deployment.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 and flexible pipeline allows retraining with new data and integration with existing CRM systems.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Demonstrated improved response accuracy and operational efficiency, with future scope for multilingual and voice-based support.</a:t>
            </a:r>
          </a:p>
        </p:txBody>
      </p:sp>
    </p:spTree>
    <p:extLst>
      <p:ext uri="{BB962C8B-B14F-4D97-AF65-F5344CB8AC3E}">
        <p14:creationId xmlns:p14="http://schemas.microsoft.com/office/powerpoint/2010/main" val="23912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9C03C-8210-B4B8-522D-438B05B691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1" y="365126"/>
            <a:ext cx="11151028" cy="1019058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Future work Plans</a:t>
            </a:r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E9BDA9D4-AD3C-DA08-3DBF-C94E5EF351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61600" y="6356353"/>
            <a:ext cx="864096" cy="365125"/>
          </a:xfrm>
          <a:prstGeom prst="rect">
            <a:avLst/>
          </a:prstGeom>
        </p:spPr>
        <p:txBody>
          <a:bodyPr/>
          <a:lstStyle/>
          <a:p>
            <a:pPr>
              <a:spcAft>
                <a:spcPts val="600"/>
              </a:spcAft>
            </a:pPr>
            <a:fld id="{AD74A76B-B836-484A-AF51-E7D185AEA26F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6DAD612C-C702-9237-5932-EA603403F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284479"/>
              </p:ext>
            </p:extLst>
          </p:nvPr>
        </p:nvGraphicFramePr>
        <p:xfrm>
          <a:off x="609600" y="1384184"/>
          <a:ext cx="11151029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13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AB48A8-2DAC-FA51-36CE-A13E42079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1013" y="1822728"/>
            <a:ext cx="8686799" cy="4608512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Goal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 of the Thesis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Scientific Value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Novelty of the Research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 Results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Methodology</a:t>
            </a:r>
          </a:p>
          <a:p>
            <a:r>
              <a:rPr lang="en-US" dirty="0"/>
              <a:t>Feasibility analysis of the proposed methodology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68F273-7CF9-A459-0946-0ED1DB6E4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19" y="0"/>
            <a:ext cx="5129861" cy="1706565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360FE-8B61-AB84-7DFA-61F25A0C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533" y="6356351"/>
            <a:ext cx="86409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D74A76B-B836-484A-AF51-E7D185AEA26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3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D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078C30-31E9-4A1C-AE36-C93DD0CFC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8" y="103909"/>
            <a:ext cx="10871200" cy="66501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898" y="550508"/>
            <a:ext cx="1094666" cy="415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8016" y="2714936"/>
            <a:ext cx="789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lt-LT" sz="4000" b="1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FOR LISTENING</a:t>
            </a:r>
            <a:endParaRPr lang="en-US" sz="40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AA880-3E87-68B8-8466-92C3B12C1C44}"/>
              </a:ext>
            </a:extLst>
          </p:cNvPr>
          <p:cNvSpPr txBox="1"/>
          <p:nvPr/>
        </p:nvSpPr>
        <p:spPr>
          <a:xfrm>
            <a:off x="2968564" y="4848459"/>
            <a:ext cx="4779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 ??</a:t>
            </a:r>
          </a:p>
        </p:txBody>
      </p:sp>
    </p:spTree>
    <p:extLst>
      <p:ext uri="{BB962C8B-B14F-4D97-AF65-F5344CB8AC3E}">
        <p14:creationId xmlns:p14="http://schemas.microsoft.com/office/powerpoint/2010/main" val="126462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E390-FECB-E694-D022-4F17B123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Goal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94F6-1787-722C-4899-443B4499C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139" y="2112964"/>
            <a:ext cx="10857722" cy="4608512"/>
          </a:xfrm>
        </p:spPr>
        <p:txBody>
          <a:bodyPr/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an NLP-based system for automating customer query classification and response generation across multi-channel support platforms. It aims to enhance response accuracy, customer satisfaction, and operational efficiency through advanced AI techniques.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81A66-B163-84E9-1113-327B1C31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4EF19-F46D-4F2B-A70D-0E26545C9841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61685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3195E-D686-F442-CA42-1ACB8CA9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33" y="116633"/>
            <a:ext cx="8064896" cy="1494811"/>
          </a:xfrm>
        </p:spPr>
        <p:txBody>
          <a:bodyPr anchor="ctr"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 of the Thesis</a:t>
            </a:r>
          </a:p>
        </p:txBody>
      </p:sp>
      <p:pic>
        <p:nvPicPr>
          <p:cNvPr id="2051" name="Picture 3" descr="Target icon in flat style aim symbol Royalty Free Vector">
            <a:extLst>
              <a:ext uri="{FF2B5EF4-FFF2-40B4-BE49-F238E27FC236}">
                <a16:creationId xmlns:a16="http://schemas.microsoft.com/office/drawing/2014/main" id="{7FC27A8E-4971-EE7F-1214-FF33EF6DE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9" r="3" b="14250"/>
          <a:stretch>
            <a:fillRect/>
          </a:stretch>
        </p:blipFill>
        <p:spPr bwMode="auto">
          <a:xfrm>
            <a:off x="1237654" y="2907594"/>
            <a:ext cx="3407792" cy="272809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0A44487-0507-2478-8254-761E6656583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683942" y="1261884"/>
            <a:ext cx="6644639" cy="433423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analyze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limitations of existing customer support systems by identifying core challenges like delayed responses, lack of personalization, and scalability issues—laying the groundwork for targeted AI solutions.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explore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applicability of AI technologies (e.g., NLP, chatbots, ML) in customer support by mapping their strengths and limitations to real-world service pain points.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design 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test AI-driven support solutions in practical environments, measuring improvements in response accuracy, personalization, and user satisfaction for scalable deployment.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276FE-84AF-5429-F47C-76FFF55E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533" y="6356351"/>
            <a:ext cx="864096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D74A76B-B836-484A-AF51-E7D185AEA26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6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BE6D2-1AB4-ED6B-14C5-21250E6D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3B2DD1-526E-2AE1-59E4-A07458E7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84" y="637564"/>
            <a:ext cx="10972800" cy="706421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Scientific Value of the Thesis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F42492-4FEC-CA2E-77A0-78AE523341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5284" y="3428438"/>
            <a:ext cx="105031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1894BEC-EEC7-09A7-B013-3FECCDFAF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57" y="1343985"/>
            <a:ext cx="10081921" cy="446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structured analysis of existing customer support limitations to define research goals and design parameters.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Integrates interdisciplinary AI technologies to develop a tailored taxonomy for customer service applications.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Validates AI prototypes through empirical testing, contributing measurable performance data to applied AI research.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Develops a scalable, modular framework adaptable to various industries, enhancing the applicability of the research.</a:t>
            </a:r>
          </a:p>
        </p:txBody>
      </p:sp>
    </p:spTree>
    <p:extLst>
      <p:ext uri="{BB962C8B-B14F-4D97-AF65-F5344CB8AC3E}">
        <p14:creationId xmlns:p14="http://schemas.microsoft.com/office/powerpoint/2010/main" val="409521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DAAA8D-B1A5-71C2-FBC1-2C5812B9C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85" y="846138"/>
            <a:ext cx="11151029" cy="4608512"/>
          </a:xfrm>
        </p:spPr>
        <p:txBody>
          <a:bodyPr/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588E3-C10C-B8CD-5B22-B03BF9F2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4E0B21-898C-0973-B783-2679A6BE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14" y="516926"/>
            <a:ext cx="10972800" cy="658423"/>
          </a:xfrm>
        </p:spPr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Novelty of the Research</a:t>
            </a:r>
            <a:b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EAE12DD-33F4-7798-5DCE-B9AEBDD15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483" y="1403350"/>
            <a:ext cx="9968994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Sentiment-Aware Dynamic Responses: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Unlike traditional support bots, the SSA adapts its tone and content based on real-time sentiment analysis, enabling emotionally intelligent and empathetic communication.</a:t>
            </a: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Contextual Retrieval with Vector Search: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Leverages vector similarity search to fetch highly relevant, context-specific information from multiple data sources (FAQs, CRM, prior chats), enhancing response accuracy and relevance.</a:t>
            </a: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Human-in-the-Loop Escalation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Mechanism: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Seamlessly integrates automated processing with intelligent human fallback for complex or sensitive queries, ensuring both scalability and trust in support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20605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438B35-F425-7E5C-E0B1-85617659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0971" y="1223716"/>
            <a:ext cx="10084725" cy="4608512"/>
          </a:xfrm>
        </p:spPr>
        <p:txBody>
          <a:bodyPr/>
          <a:lstStyle/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545305-0764-A278-DA7D-12C8F715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B05D34-03F0-1E68-4D87-EB3BA74C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66" y="319061"/>
            <a:ext cx="10972800" cy="761060"/>
          </a:xfrm>
        </p:spPr>
        <p:txBody>
          <a:bodyPr/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 Results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05DB67-E8A6-B037-57DB-12E1D1F47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47560"/>
              </p:ext>
            </p:extLst>
          </p:nvPr>
        </p:nvGraphicFramePr>
        <p:xfrm>
          <a:off x="877078" y="1092041"/>
          <a:ext cx="10273950" cy="54241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424650">
                  <a:extLst>
                    <a:ext uri="{9D8B030D-6E8A-4147-A177-3AD203B41FA5}">
                      <a16:colId xmlns:a16="http://schemas.microsoft.com/office/drawing/2014/main" val="2162346692"/>
                    </a:ext>
                  </a:extLst>
                </a:gridCol>
                <a:gridCol w="3424650">
                  <a:extLst>
                    <a:ext uri="{9D8B030D-6E8A-4147-A177-3AD203B41FA5}">
                      <a16:colId xmlns:a16="http://schemas.microsoft.com/office/drawing/2014/main" val="894400809"/>
                    </a:ext>
                  </a:extLst>
                </a:gridCol>
                <a:gridCol w="3424650">
                  <a:extLst>
                    <a:ext uri="{9D8B030D-6E8A-4147-A177-3AD203B41FA5}">
                      <a16:colId xmlns:a16="http://schemas.microsoft.com/office/drawing/2014/main" val="413500000"/>
                    </a:ext>
                  </a:extLst>
                </a:gridCol>
              </a:tblGrid>
              <a:tr h="486352">
                <a:tc>
                  <a:txBody>
                    <a:bodyPr/>
                    <a:lstStyle/>
                    <a:p>
                      <a:r>
                        <a:rPr lang="en-IN" dirty="0"/>
                        <a:t>Key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372975"/>
                  </a:ext>
                </a:extLst>
              </a:tr>
              <a:tr h="13507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Automating Customer Service using </a:t>
                      </a:r>
                      <a:r>
                        <a:rPr lang="en-US" dirty="0" err="1">
                          <a:effectLst/>
                        </a:rPr>
                        <a:t>LangChain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dynamics of customer service are evolving, driven by technological advancements and the integration of Large Language Models (LLMs).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(Pandya &amp; Mahavidyalaya, 2023)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61548"/>
                  </a:ext>
                </a:extLst>
              </a:tr>
              <a:tr h="13507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Predicting the Use of Chatbots for Consumer Channel Selection in Multichannel Environments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Managing digital complexity with the help of artificial intelligence and supporting decisions in a multichannel context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Oncioiu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2023)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904111"/>
                  </a:ext>
                </a:extLst>
              </a:tr>
              <a:tr h="920489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The Application of Chatbot for Customer Service in E-Commerce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We are able to manipulate the ability of chatbot to impersonate how humans interact with each other and will enable it to play a role as to handle the customer service in e-commerce websites or applications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(Wibowo et al., 2020)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18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51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F445F-49B1-970F-E74F-16B1373994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9601" y="365126"/>
            <a:ext cx="11151028" cy="1019058"/>
          </a:xfrm>
        </p:spPr>
        <p:txBody>
          <a:bodyPr anchor="ctr">
            <a:normAutofit/>
          </a:bodyPr>
          <a:lstStyle/>
          <a:p>
            <a:r>
              <a:rPr lang="en-IN" sz="4000" b="1" dirty="0"/>
              <a:t>Proposed Methodology</a:t>
            </a:r>
            <a:endParaRPr lang="en-IN" sz="4000" dirty="0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BB38E85B-5FCE-43CD-0CAA-342A4FBAAC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61600" y="6356353"/>
            <a:ext cx="864096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D74A76B-B836-484A-AF51-E7D185AEA26F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77D3D97-D7BC-1307-2A2B-B743FBDC2E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177657"/>
              </p:ext>
            </p:extLst>
          </p:nvPr>
        </p:nvGraphicFramePr>
        <p:xfrm>
          <a:off x="609600" y="1384184"/>
          <a:ext cx="11151029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35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1DC92-40E0-BB90-F2FA-1CB4CCBD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4A76B-B836-484A-AF51-E7D185AEA26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D20B2F-9F73-E269-21D3-827744DF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589"/>
            <a:ext cx="11221616" cy="1143000"/>
          </a:xfrm>
        </p:spPr>
        <p:txBody>
          <a:bodyPr/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Methodology </a:t>
            </a:r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Contd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70EA1D02-D8BB-4EE0-DE5B-C38FD5731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171" y="1014089"/>
            <a:ext cx="8787556" cy="3996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57683-7FD5-3125-FCEC-4D3A2FAD1C39}"/>
              </a:ext>
            </a:extLst>
          </p:cNvPr>
          <p:cNvSpPr txBox="1"/>
          <p:nvPr/>
        </p:nvSpPr>
        <p:spPr>
          <a:xfrm>
            <a:off x="3144416" y="5010539"/>
            <a:ext cx="559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BPMN Diagram for Proposed Methodology Main Process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87AEA-07C5-7245-F483-0336B27D1916}"/>
              </a:ext>
            </a:extLst>
          </p:cNvPr>
          <p:cNvSpPr txBox="1"/>
          <p:nvPr/>
        </p:nvSpPr>
        <p:spPr>
          <a:xfrm>
            <a:off x="986102" y="5433023"/>
            <a:ext cx="10042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diagram illustrates the end-to-end workflow of an AI-powered customer support system. It covers query intake, intent detection, contextual response generation, evaluation, feedback capture, and continuous learning for model improvement.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69582"/>
      </p:ext>
    </p:extLst>
  </p:cSld>
  <p:clrMapOvr>
    <a:masterClrMapping/>
  </p:clrMapOvr>
</p:sld>
</file>

<file path=ppt/theme/theme1.xml><?xml version="1.0" encoding="utf-8"?>
<a:theme xmlns:a="http://schemas.openxmlformats.org/drawingml/2006/main" name="Vilnius_Tech_blue_E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F413D"/>
      </a:accent1>
      <a:accent2>
        <a:srgbClr val="FEBF3E"/>
      </a:accent2>
      <a:accent3>
        <a:srgbClr val="A5A5A5"/>
      </a:accent3>
      <a:accent4>
        <a:srgbClr val="F68B28"/>
      </a:accent4>
      <a:accent5>
        <a:srgbClr val="BDCCD4"/>
      </a:accent5>
      <a:accent6>
        <a:srgbClr val="BDCCD4"/>
      </a:accent6>
      <a:hlink>
        <a:srgbClr val="8672B4"/>
      </a:hlink>
      <a:folHlink>
        <a:srgbClr val="00DDA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lnius_Tech_blue_EN" id="{4195F9F4-F3FA-4848-9435-13E275511E9E}" vid="{D8DA613A-126F-4E21-97CA-4A820A2108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b459786-0c81-4942-92c4-bba4bb8f386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as" ma:contentTypeID="0x01010096A86DC4E3E23C4DAD79E9557D439087" ma:contentTypeVersion="11" ma:contentTypeDescription="Kurkite naują dokumentą." ma:contentTypeScope="" ma:versionID="a359217a47e5439f2e912d7e364a801a">
  <xsd:schema xmlns:xsd="http://www.w3.org/2001/XMLSchema" xmlns:xs="http://www.w3.org/2001/XMLSchema" xmlns:p="http://schemas.microsoft.com/office/2006/metadata/properties" xmlns:ns3="ab459786-0c81-4942-92c4-bba4bb8f3864" targetNamespace="http://schemas.microsoft.com/office/2006/metadata/properties" ma:root="true" ma:fieldsID="4d6d86fc3bbe4bd489257f1ec4c808f0" ns3:_="">
    <xsd:import namespace="ab459786-0c81-4942-92c4-bba4bb8f386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59786-0c81-4942-92c4-bba4bb8f386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urinio tipas"/>
        <xsd:element ref="dc:title" minOccurs="0" maxOccurs="1" ma:index="4" ma:displayName="Antraštė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3A6704-9947-4A33-AAB2-3BE3B8D4F0E6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ab459786-0c81-4942-92c4-bba4bb8f386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9A62BAC-0725-4DFD-8CF4-1FB9C4AB5D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459786-0c81-4942-92c4-bba4bb8f38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3B89F4-14E5-4AC7-B1F4-C2AB81363B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20255</TotalTime>
  <Words>1389</Words>
  <Application>Microsoft Office PowerPoint</Application>
  <PresentationFormat>Widescreen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Tahoma</vt:lpstr>
      <vt:lpstr>Wingdings</vt:lpstr>
      <vt:lpstr>Vilnius_Tech_blue_EN</vt:lpstr>
      <vt:lpstr>PowerPoint Presentation</vt:lpstr>
      <vt:lpstr>PowerPoint Presentation</vt:lpstr>
      <vt:lpstr>Research Goal</vt:lpstr>
      <vt:lpstr>Tasks of the Thesis</vt:lpstr>
      <vt:lpstr>Scientific Value of the Thesis</vt:lpstr>
      <vt:lpstr>Novelty of the Research </vt:lpstr>
      <vt:lpstr>Literature Review Results</vt:lpstr>
      <vt:lpstr>Proposed Methodology</vt:lpstr>
      <vt:lpstr>Proposed Methodology Contd…</vt:lpstr>
      <vt:lpstr>Proposed Methodology Contd…</vt:lpstr>
      <vt:lpstr>Proposed Methodology Contd… </vt:lpstr>
      <vt:lpstr>Proposed Methodology Contd… </vt:lpstr>
      <vt:lpstr>Proposed Methodology Contd… </vt:lpstr>
      <vt:lpstr>Feasibility analysis of the proposed methodology</vt:lpstr>
      <vt:lpstr>Feasibility analysis of the proposed methodology contd..</vt:lpstr>
      <vt:lpstr>Feasibility analysis of the proposed methodology contd..</vt:lpstr>
      <vt:lpstr>Feasibility analysis of the proposed methodology contd..</vt:lpstr>
      <vt:lpstr>Conclusion</vt:lpstr>
      <vt:lpstr>Future work Plans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Verslo procesų modeliavimas</dc:title>
  <dc:creator>Diana Kalibatienė</dc:creator>
  <cp:lastModifiedBy>Rakshitha S R</cp:lastModifiedBy>
  <cp:revision>787</cp:revision>
  <cp:lastPrinted>2023-02-07T09:09:50Z</cp:lastPrinted>
  <dcterms:created xsi:type="dcterms:W3CDTF">2019-11-14T10:53:26Z</dcterms:created>
  <dcterms:modified xsi:type="dcterms:W3CDTF">2025-09-09T16:54:07Z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0x01010096A86DC4E3E23C4DAD79E9557D439087</vt:lpwstr>
  </property>
</Properties>
</file>