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77" r:id="rId5"/>
    <p:sldId id="301" r:id="rId6"/>
    <p:sldId id="300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over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aks1appserve.azurewebsite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Azure App Service Project using Terraform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BB0388F-FB40-48DD-97CA-5C1DC39CA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r="64371" b="75970"/>
          <a:stretch/>
        </p:blipFill>
        <p:spPr>
          <a:xfrm>
            <a:off x="308004" y="266360"/>
            <a:ext cx="2181196" cy="6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25B3-582D-49A8-ACA9-E33CDA60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53" y="508730"/>
            <a:ext cx="10058400" cy="1450757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</a:rPr>
              <a:t>Design Flow</a:t>
            </a:r>
            <a:endParaRPr lang="en-GB" b="1" dirty="0">
              <a:latin typeface="Segoe UI" panose="020B0502040204020203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E748FF1-6B91-4C83-9559-F5CC8AA0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3" y="2276102"/>
            <a:ext cx="10058400" cy="3760788"/>
          </a:xfr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495754C-EC6D-4166-8F22-8AC9C6D38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1000"/>
          </a:blip>
          <a:srcRect r="64371" b="75970"/>
          <a:stretch/>
        </p:blipFill>
        <p:spPr>
          <a:xfrm>
            <a:off x="292239" y="192115"/>
            <a:ext cx="1692372" cy="4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26809"/>
            <a:ext cx="6814749" cy="103557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b="1" i="0" dirty="0">
                <a:effectLst/>
                <a:latin typeface="Segoe UI" panose="020B0502040204020203" pitchFamily="34" charset="0"/>
              </a:rPr>
              <a:t>App Service overview</a:t>
            </a:r>
            <a:br>
              <a:rPr lang="en-GB" b="1" i="0" dirty="0">
                <a:effectLst/>
                <a:latin typeface="Segoe UI" panose="020B0502040204020203" pitchFamily="34" charset="0"/>
              </a:rPr>
            </a:br>
            <a:br>
              <a:rPr lang="en-GB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C7597-06F4-46D0-ACE6-A9379925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700" b="1" i="0">
                <a:effectLst/>
                <a:latin typeface="arial" panose="020B0604020202020204" pitchFamily="34" charset="0"/>
              </a:rPr>
              <a:t>Azure App Service is considered an excellent Platform as a Service (PaaS).</a:t>
            </a:r>
            <a:endParaRPr lang="en-US" sz="1700"/>
          </a:p>
          <a:p>
            <a:pPr>
              <a:buFont typeface="Wingdings" panose="05000000000000000000" pitchFamily="2" charset="2"/>
              <a:buChar char="q"/>
            </a:pPr>
            <a:r>
              <a:rPr lang="en-US" sz="1700"/>
              <a:t>It is an HTTP-based service for hosting web applications, REST APIs, and mobile back ends.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/>
              <a:t>We can deploy using </a:t>
            </a:r>
            <a:r>
              <a:rPr lang="en-GB" sz="1700" b="0" i="0">
                <a:effectLst/>
                <a:latin typeface="Segoe UI" panose="020B0502040204020203" pitchFamily="34" charset="0"/>
              </a:rPr>
              <a:t>.NET, .NET Core, Java, Ruby, Node.js, PHP, or Python.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0" i="0">
                <a:effectLst/>
                <a:latin typeface="Segoe UI" panose="020B0502040204020203" pitchFamily="34" charset="0"/>
              </a:rPr>
              <a:t>Applications run and scale with ease on both Windows and </a:t>
            </a:r>
            <a:r>
              <a:rPr lang="en-US" sz="1700" b="0" i="0" u="none" strike="noStrike">
                <a:effectLst/>
                <a:latin typeface="Segoe UI" panose="020B0502040204020203" pitchFamily="34" charset="0"/>
              </a:rPr>
              <a:t>Linux</a:t>
            </a:r>
            <a:r>
              <a:rPr lang="en-US" sz="1700" b="0" i="0">
                <a:effectLst/>
                <a:latin typeface="Segoe UI" panose="020B0502040204020203" pitchFamily="34" charset="0"/>
              </a:rPr>
              <a:t>-based environments.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>
                <a:latin typeface="Segoe UI" panose="020B0502040204020203" pitchFamily="34" charset="0"/>
              </a:rPr>
              <a:t>It has multiple features which makes it easy to manage deploy and monitor the application. </a:t>
            </a:r>
          </a:p>
          <a:p>
            <a:r>
              <a:rPr lang="en-US" sz="1700">
                <a:latin typeface="Segoe UI" panose="020B0502040204020203" pitchFamily="34" charset="0"/>
              </a:rPr>
              <a:t>Ref: </a:t>
            </a:r>
            <a:r>
              <a:rPr lang="en-US" sz="1700"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https://docs.microsoft.com/en-us/azure/app-service/overview</a:t>
            </a:r>
            <a:r>
              <a:rPr lang="en-US" sz="1700">
                <a:latin typeface="Segoe UI" panose="020B0502040204020203" pitchFamily="34" charset="0"/>
              </a:rPr>
              <a:t> </a:t>
            </a:r>
            <a:endParaRPr lang="en-US" sz="1700"/>
          </a:p>
        </p:txBody>
      </p:sp>
      <p:pic>
        <p:nvPicPr>
          <p:cNvPr id="3074" name="Picture 2" descr="Introduction to Azure App Service - part 1 (The overview)">
            <a:extLst>
              <a:ext uri="{FF2B5EF4-FFF2-40B4-BE49-F238E27FC236}">
                <a16:creationId xmlns:a16="http://schemas.microsoft.com/office/drawing/2014/main" id="{1D760882-BC1B-4919-9454-4469D47B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4131" y="290771"/>
            <a:ext cx="2304287" cy="2314574"/>
          </a:xfrm>
          <a:prstGeom prst="roundRect">
            <a:avLst>
              <a:gd name="adj" fmla="val 7306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F5B85B-5316-4F52-94E0-C7BCC21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3418" y="4230642"/>
            <a:ext cx="3445714" cy="870042"/>
          </a:xfrm>
          <a:prstGeom prst="roundRect">
            <a:avLst>
              <a:gd name="adj" fmla="val 7306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965418B9-3F29-4D7A-983B-E49D1B24E4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1000"/>
          </a:blip>
          <a:srcRect r="64371" b="75970"/>
          <a:stretch/>
        </p:blipFill>
        <p:spPr>
          <a:xfrm>
            <a:off x="161910" y="110134"/>
            <a:ext cx="1793014" cy="5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C2E2-8949-4759-910B-61F225AD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6" y="583959"/>
            <a:ext cx="9523925" cy="1495748"/>
          </a:xfrm>
        </p:spPr>
        <p:txBody>
          <a:bodyPr/>
          <a:lstStyle/>
          <a:p>
            <a:r>
              <a:rPr lang="en-GB" b="1" dirty="0">
                <a:latin typeface="Segoe UI" panose="020B0502040204020203" pitchFamily="34" charset="0"/>
              </a:rPr>
              <a:t>Terraform on Azure</a:t>
            </a:r>
            <a:br>
              <a:rPr lang="en-GB" b="1" i="0" dirty="0">
                <a:effectLst/>
                <a:latin typeface="Segoe UI" panose="020B0502040204020203" pitchFamily="34" charset="0"/>
              </a:rPr>
            </a:br>
            <a:endParaRPr lang="en-GB" dirty="0"/>
          </a:p>
        </p:txBody>
      </p:sp>
      <p:pic>
        <p:nvPicPr>
          <p:cNvPr id="2050" name="Picture 2" descr="Azure Virtual Network Deployment (Portal vs ARM vs Terraform) – Cloud  Computing with a side of Chipz">
            <a:extLst>
              <a:ext uri="{FF2B5EF4-FFF2-40B4-BE49-F238E27FC236}">
                <a16:creationId xmlns:a16="http://schemas.microsoft.com/office/drawing/2014/main" id="{A6572DEC-6727-4BA2-B9F1-648B4B0B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11" y="533086"/>
            <a:ext cx="4084954" cy="15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FF71-DEC9-43D0-B657-7889075F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15" y="1696219"/>
            <a:ext cx="9523925" cy="2024569"/>
          </a:xfrm>
        </p:spPr>
        <p:txBody>
          <a:bodyPr/>
          <a:lstStyle/>
          <a:p>
            <a:r>
              <a:rPr lang="en-US" b="0" i="0" u="none" strike="noStrike" dirty="0" err="1"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Hashicorp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Terraform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an open-source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IaC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(Infrastructure-as-Code) tool for provisioning and managing cloud infrastructure. </a:t>
            </a:r>
          </a:p>
          <a:p>
            <a:r>
              <a:rPr lang="en-US" dirty="0">
                <a:latin typeface="Segoe UI" panose="020B0502040204020203" pitchFamily="34" charset="0"/>
              </a:rPr>
              <a:t>Terraform can used with multiple cloud providers is the great benefit.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A7684-90D0-4285-AE97-C217CB3E7492}"/>
              </a:ext>
            </a:extLst>
          </p:cNvPr>
          <p:cNvSpPr txBox="1"/>
          <p:nvPr/>
        </p:nvSpPr>
        <p:spPr>
          <a:xfrm>
            <a:off x="1427218" y="3899897"/>
            <a:ext cx="37693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00" dirty="0">
                <a:latin typeface="Segoe UI" panose="020B0502040204020203" pitchFamily="34" charset="0"/>
              </a:rPr>
              <a:t>Typical module 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>
                <a:latin typeface="Segoe UI" panose="020B0502040204020203" pitchFamily="34" charset="0"/>
              </a:rPr>
              <a:t>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>
                <a:latin typeface="Segoe UI" panose="020B0502040204020203" pitchFamily="34" charset="0"/>
              </a:rPr>
              <a:t>Input variables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>
                <a:latin typeface="Segoe UI" panose="020B0502040204020203" pitchFamily="34" charset="0"/>
              </a:rPr>
              <a:t>Output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FE145-2E79-403E-9A40-B3B27F63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42" y="3867509"/>
            <a:ext cx="5514023" cy="210127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5922C20-12E4-46A9-83D3-1E4F4A0791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1000"/>
          </a:blip>
          <a:srcRect r="64371" b="75970"/>
          <a:stretch/>
        </p:blipFill>
        <p:spPr>
          <a:xfrm>
            <a:off x="161910" y="110134"/>
            <a:ext cx="1793014" cy="5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8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6003-F104-4769-95DA-1A9FCFF2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26" y="384114"/>
            <a:ext cx="10058400" cy="145075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</a:rPr>
              <a:t>Visual Studio | Azure </a:t>
            </a:r>
            <a:endParaRPr lang="en-GB" b="1" dirty="0">
              <a:latin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AA8F-826E-4EED-B79F-25676BAA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75" y="1498320"/>
            <a:ext cx="10032471" cy="386136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he publishing features of Visual Studio 2022 is used to deploy and manage an ASP.NET Core web application hosted on Azure.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The Website link :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https://raks1appserve.azurewebsites.net/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 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460C2-53AF-4D23-BCCA-418DCFBDB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" r="-923"/>
          <a:stretch/>
        </p:blipFill>
        <p:spPr>
          <a:xfrm>
            <a:off x="7868657" y="568418"/>
            <a:ext cx="4059555" cy="1190625"/>
          </a:xfrm>
          <a:prstGeom prst="rect">
            <a:avLst/>
          </a:prstGeom>
        </p:spPr>
      </p:pic>
      <p:pic>
        <p:nvPicPr>
          <p:cNvPr id="3074" name="Picture 2" descr="Publish Dialog: select Azure Service">
            <a:extLst>
              <a:ext uri="{FF2B5EF4-FFF2-40B4-BE49-F238E27FC236}">
                <a16:creationId xmlns:a16="http://schemas.microsoft.com/office/drawing/2014/main" id="{7A4A3325-9039-4C3B-991B-B3E80A6C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0" y="2489725"/>
            <a:ext cx="5679548" cy="39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B4A4238-ED87-4202-8F4F-7E8CAA403D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1000"/>
          </a:blip>
          <a:srcRect r="64371" b="75970"/>
          <a:stretch/>
        </p:blipFill>
        <p:spPr>
          <a:xfrm>
            <a:off x="161910" y="110134"/>
            <a:ext cx="1793014" cy="5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4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30F-8B8D-4157-B693-4716AB38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8" y="1972733"/>
            <a:ext cx="10131425" cy="1456267"/>
          </a:xfrm>
        </p:spPr>
        <p:txBody>
          <a:bodyPr/>
          <a:lstStyle/>
          <a:p>
            <a:pPr algn="ctr"/>
            <a:r>
              <a:rPr lang="en-US" sz="4000" b="1" dirty="0">
                <a:latin typeface="Segoe UI" panose="020B0502040204020203" pitchFamily="34" charset="0"/>
              </a:rPr>
              <a:t>Thank</a:t>
            </a:r>
            <a:r>
              <a:rPr lang="en-US" dirty="0"/>
              <a:t> </a:t>
            </a:r>
            <a:r>
              <a:rPr lang="en-US" b="1" dirty="0">
                <a:latin typeface="Segoe UI" panose="020B0502040204020203" pitchFamily="34" charset="0"/>
              </a:rPr>
              <a:t>you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F72DC422-AE56-4D8D-814B-1E06A66B6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r="64371" b="75970"/>
          <a:stretch/>
        </p:blipFill>
        <p:spPr>
          <a:xfrm>
            <a:off x="161910" y="110134"/>
            <a:ext cx="1793014" cy="5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5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16</TotalTime>
  <Words>199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Segoe UI</vt:lpstr>
      <vt:lpstr>Wingdings</vt:lpstr>
      <vt:lpstr>Celestial</vt:lpstr>
      <vt:lpstr>Azure App Service Project using Terraform</vt:lpstr>
      <vt:lpstr>Design Flow</vt:lpstr>
      <vt:lpstr>App Service overview  </vt:lpstr>
      <vt:lpstr>Terraform on Azure </vt:lpstr>
      <vt:lpstr>Visual Studio | Azure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 Project using Terraform</dc:title>
  <dc:creator>Rakshitha, R (TSS - HPSD)</dc:creator>
  <cp:lastModifiedBy>Rakshitha, R (TSS - HPSD)</cp:lastModifiedBy>
  <cp:revision>1</cp:revision>
  <dcterms:created xsi:type="dcterms:W3CDTF">2022-09-09T10:32:32Z</dcterms:created>
  <dcterms:modified xsi:type="dcterms:W3CDTF">2022-09-09T10:49:15Z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