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72" r:id="rId3"/>
    <p:sldId id="258" r:id="rId4"/>
    <p:sldId id="273" r:id="rId5"/>
    <p:sldId id="259" r:id="rId6"/>
    <p:sldId id="260" r:id="rId7"/>
    <p:sldId id="261" r:id="rId8"/>
    <p:sldId id="269" r:id="rId9"/>
    <p:sldId id="276" r:id="rId10"/>
    <p:sldId id="275" r:id="rId11"/>
    <p:sldId id="277" r:id="rId12"/>
    <p:sldId id="270" r:id="rId13"/>
    <p:sldId id="271" r:id="rId14"/>
    <p:sldId id="265" r:id="rId15"/>
    <p:sldId id="274"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806"/>
    <p:restoredTop sz="96327"/>
  </p:normalViewPr>
  <p:slideViewPr>
    <p:cSldViewPr snapToGrid="0">
      <p:cViewPr varScale="1">
        <p:scale>
          <a:sx n="128" d="100"/>
          <a:sy n="128" d="100"/>
        </p:scale>
        <p:origin x="336"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2.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rawing2.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BA7E25F-8EF1-2C4C-8B15-84B480963645}" type="doc">
      <dgm:prSet loTypeId="urn:microsoft.com/office/officeart/2005/8/layout/vList2" loCatId="list" qsTypeId="urn:microsoft.com/office/officeart/2005/8/quickstyle/simple4" qsCatId="simple" csTypeId="urn:microsoft.com/office/officeart/2005/8/colors/colorful2" csCatId="colorful" phldr="1"/>
      <dgm:spPr/>
      <dgm:t>
        <a:bodyPr/>
        <a:lstStyle/>
        <a:p>
          <a:endParaRPr lang="en-GB"/>
        </a:p>
      </dgm:t>
    </dgm:pt>
    <dgm:pt modelId="{F0AACF50-76C4-764C-A724-41CCF07656D6}">
      <dgm:prSet phldrT="[Text]"/>
      <dgm:spPr/>
      <dgm:t>
        <a:bodyPr/>
        <a:lstStyle/>
        <a:p>
          <a:r>
            <a:rPr lang="en-GB" dirty="0"/>
            <a:t>Introduction</a:t>
          </a:r>
        </a:p>
      </dgm:t>
    </dgm:pt>
    <dgm:pt modelId="{DE644483-7C6B-1B43-BB0D-1A17B0C222FE}" type="parTrans" cxnId="{DA25A069-026D-8D43-B0EE-7D9D963AC29F}">
      <dgm:prSet/>
      <dgm:spPr/>
      <dgm:t>
        <a:bodyPr/>
        <a:lstStyle/>
        <a:p>
          <a:endParaRPr lang="en-GB"/>
        </a:p>
      </dgm:t>
    </dgm:pt>
    <dgm:pt modelId="{CFD1B8C1-BCE5-D34F-9154-35CC0A55C748}" type="sibTrans" cxnId="{DA25A069-026D-8D43-B0EE-7D9D963AC29F}">
      <dgm:prSet/>
      <dgm:spPr/>
      <dgm:t>
        <a:bodyPr/>
        <a:lstStyle/>
        <a:p>
          <a:endParaRPr lang="en-GB"/>
        </a:p>
      </dgm:t>
    </dgm:pt>
    <dgm:pt modelId="{AD939EF2-BAAE-DE4A-8DC0-EBBC1EB185B2}">
      <dgm:prSet phldrT="[Text]"/>
      <dgm:spPr/>
      <dgm:t>
        <a:bodyPr/>
        <a:lstStyle/>
        <a:p>
          <a:r>
            <a:rPr lang="en-GB" dirty="0"/>
            <a:t>Technical Requirements</a:t>
          </a:r>
        </a:p>
      </dgm:t>
    </dgm:pt>
    <dgm:pt modelId="{90FB7744-F97A-0B44-A30D-94083207ACB6}" type="parTrans" cxnId="{5259FD21-8DBF-C644-966C-5E3D526412CA}">
      <dgm:prSet/>
      <dgm:spPr/>
      <dgm:t>
        <a:bodyPr/>
        <a:lstStyle/>
        <a:p>
          <a:endParaRPr lang="en-GB"/>
        </a:p>
      </dgm:t>
    </dgm:pt>
    <dgm:pt modelId="{55924BB5-27E8-5146-B3FD-D937C9B95275}" type="sibTrans" cxnId="{5259FD21-8DBF-C644-966C-5E3D526412CA}">
      <dgm:prSet/>
      <dgm:spPr/>
      <dgm:t>
        <a:bodyPr/>
        <a:lstStyle/>
        <a:p>
          <a:endParaRPr lang="en-GB"/>
        </a:p>
      </dgm:t>
    </dgm:pt>
    <dgm:pt modelId="{4C6B5EA6-32A5-854B-9DA0-546D67647B5D}">
      <dgm:prSet/>
      <dgm:spPr/>
      <dgm:t>
        <a:bodyPr/>
        <a:lstStyle/>
        <a:p>
          <a:r>
            <a:rPr lang="en-GB" dirty="0"/>
            <a:t>Product Details</a:t>
          </a:r>
        </a:p>
      </dgm:t>
    </dgm:pt>
    <dgm:pt modelId="{FD4FBB4A-0834-364D-B3C0-B1C0B0980347}" type="parTrans" cxnId="{1D75E85D-1D8C-A645-A1C9-6747215265F2}">
      <dgm:prSet/>
      <dgm:spPr/>
      <dgm:t>
        <a:bodyPr/>
        <a:lstStyle/>
        <a:p>
          <a:endParaRPr lang="en-GB"/>
        </a:p>
      </dgm:t>
    </dgm:pt>
    <dgm:pt modelId="{DDD2A8DD-395F-0846-8E69-4D85D04332F5}" type="sibTrans" cxnId="{1D75E85D-1D8C-A645-A1C9-6747215265F2}">
      <dgm:prSet/>
      <dgm:spPr/>
      <dgm:t>
        <a:bodyPr/>
        <a:lstStyle/>
        <a:p>
          <a:endParaRPr lang="en-GB"/>
        </a:p>
      </dgm:t>
    </dgm:pt>
    <dgm:pt modelId="{6BCE77AA-7ED7-4643-A894-DAF5480B2E4C}">
      <dgm:prSet/>
      <dgm:spPr/>
      <dgm:t>
        <a:bodyPr/>
        <a:lstStyle/>
        <a:p>
          <a:r>
            <a:rPr lang="en-GB" dirty="0"/>
            <a:t>Project Overview</a:t>
          </a:r>
        </a:p>
      </dgm:t>
    </dgm:pt>
    <dgm:pt modelId="{AF32ED4A-CDA9-9A45-AFCD-D70795C1D43B}" type="parTrans" cxnId="{12E2E1CF-FEEC-D148-AF76-2CC228AE9E5E}">
      <dgm:prSet/>
      <dgm:spPr/>
      <dgm:t>
        <a:bodyPr/>
        <a:lstStyle/>
        <a:p>
          <a:endParaRPr lang="en-GB"/>
        </a:p>
      </dgm:t>
    </dgm:pt>
    <dgm:pt modelId="{5B6AEF6C-01C3-D444-AB13-A9722DB1FBB3}" type="sibTrans" cxnId="{12E2E1CF-FEEC-D148-AF76-2CC228AE9E5E}">
      <dgm:prSet/>
      <dgm:spPr/>
      <dgm:t>
        <a:bodyPr/>
        <a:lstStyle/>
        <a:p>
          <a:endParaRPr lang="en-GB"/>
        </a:p>
      </dgm:t>
    </dgm:pt>
    <dgm:pt modelId="{97968ECB-3678-3E41-9CFF-6A2804E6A784}">
      <dgm:prSet/>
      <dgm:spPr/>
      <dgm:t>
        <a:bodyPr/>
        <a:lstStyle/>
        <a:p>
          <a:r>
            <a:rPr lang="en-GB" dirty="0"/>
            <a:t>Need</a:t>
          </a:r>
        </a:p>
      </dgm:t>
    </dgm:pt>
    <dgm:pt modelId="{0BB4EBCB-FB59-FA4D-B459-911091469046}" type="parTrans" cxnId="{2EF90B5C-5FF4-1748-BA8F-E63A5ADB0BA7}">
      <dgm:prSet/>
      <dgm:spPr/>
      <dgm:t>
        <a:bodyPr/>
        <a:lstStyle/>
        <a:p>
          <a:endParaRPr lang="en-GB"/>
        </a:p>
      </dgm:t>
    </dgm:pt>
    <dgm:pt modelId="{F6DAE069-FD0E-234F-B56D-213DEF0E403A}" type="sibTrans" cxnId="{2EF90B5C-5FF4-1748-BA8F-E63A5ADB0BA7}">
      <dgm:prSet/>
      <dgm:spPr/>
      <dgm:t>
        <a:bodyPr/>
        <a:lstStyle/>
        <a:p>
          <a:endParaRPr lang="en-GB"/>
        </a:p>
      </dgm:t>
    </dgm:pt>
    <dgm:pt modelId="{9C3599F2-7884-D24A-912D-FBC6870CCC39}">
      <dgm:prSet/>
      <dgm:spPr/>
      <dgm:t>
        <a:bodyPr/>
        <a:lstStyle/>
        <a:p>
          <a:r>
            <a:rPr lang="en-GB" dirty="0"/>
            <a:t>Functional Requirements</a:t>
          </a:r>
        </a:p>
      </dgm:t>
    </dgm:pt>
    <dgm:pt modelId="{4012B9E8-E261-1A47-8E98-F05ED3414180}" type="parTrans" cxnId="{4CB5BD54-AA46-5F4D-BA8C-D5A93E354C1F}">
      <dgm:prSet/>
      <dgm:spPr/>
      <dgm:t>
        <a:bodyPr/>
        <a:lstStyle/>
        <a:p>
          <a:endParaRPr lang="en-GB"/>
        </a:p>
      </dgm:t>
    </dgm:pt>
    <dgm:pt modelId="{7EE10292-BA97-3146-BB91-3AB31D441E9E}" type="sibTrans" cxnId="{4CB5BD54-AA46-5F4D-BA8C-D5A93E354C1F}">
      <dgm:prSet/>
      <dgm:spPr/>
      <dgm:t>
        <a:bodyPr/>
        <a:lstStyle/>
        <a:p>
          <a:endParaRPr lang="en-GB"/>
        </a:p>
      </dgm:t>
    </dgm:pt>
    <dgm:pt modelId="{F1406BA5-BFD9-194B-BE1F-983AA6009046}">
      <dgm:prSet/>
      <dgm:spPr/>
      <dgm:t>
        <a:bodyPr/>
        <a:lstStyle/>
        <a:p>
          <a:r>
            <a:rPr lang="en-GB" dirty="0"/>
            <a:t>Non Functional Requirements</a:t>
          </a:r>
        </a:p>
      </dgm:t>
    </dgm:pt>
    <dgm:pt modelId="{35DFD459-C587-E643-A626-22B603C23EE4}" type="parTrans" cxnId="{C45B7585-223A-3848-9E7E-4DE166920788}">
      <dgm:prSet/>
      <dgm:spPr/>
      <dgm:t>
        <a:bodyPr/>
        <a:lstStyle/>
        <a:p>
          <a:endParaRPr lang="en-GB"/>
        </a:p>
      </dgm:t>
    </dgm:pt>
    <dgm:pt modelId="{761BC86D-B0D1-A148-902B-19774BA711C1}" type="sibTrans" cxnId="{C45B7585-223A-3848-9E7E-4DE166920788}">
      <dgm:prSet/>
      <dgm:spPr/>
      <dgm:t>
        <a:bodyPr/>
        <a:lstStyle/>
        <a:p>
          <a:endParaRPr lang="en-GB"/>
        </a:p>
      </dgm:t>
    </dgm:pt>
    <dgm:pt modelId="{37EA150A-0E50-2244-A3CC-3861096A0B03}">
      <dgm:prSet/>
      <dgm:spPr/>
      <dgm:t>
        <a:bodyPr/>
        <a:lstStyle/>
        <a:p>
          <a:r>
            <a:rPr lang="en-GB"/>
            <a:t>Conclusion</a:t>
          </a:r>
          <a:endParaRPr lang="en-GB" dirty="0"/>
        </a:p>
      </dgm:t>
    </dgm:pt>
    <dgm:pt modelId="{BE837DDA-E582-7B43-990B-8D402F66A5DA}" type="parTrans" cxnId="{23FA25DF-2F00-F54C-8333-377E35652B02}">
      <dgm:prSet/>
      <dgm:spPr/>
      <dgm:t>
        <a:bodyPr/>
        <a:lstStyle/>
        <a:p>
          <a:endParaRPr lang="en-GB"/>
        </a:p>
      </dgm:t>
    </dgm:pt>
    <dgm:pt modelId="{7764FD02-BE75-6A42-AB05-F35771729E6C}" type="sibTrans" cxnId="{23FA25DF-2F00-F54C-8333-377E35652B02}">
      <dgm:prSet/>
      <dgm:spPr/>
      <dgm:t>
        <a:bodyPr/>
        <a:lstStyle/>
        <a:p>
          <a:endParaRPr lang="en-GB"/>
        </a:p>
      </dgm:t>
    </dgm:pt>
    <dgm:pt modelId="{B6F68AEF-645C-D848-8EC1-C9BDDA1BD6A3}" type="pres">
      <dgm:prSet presAssocID="{BBA7E25F-8EF1-2C4C-8B15-84B480963645}" presName="linear" presStyleCnt="0">
        <dgm:presLayoutVars>
          <dgm:animLvl val="lvl"/>
          <dgm:resizeHandles val="exact"/>
        </dgm:presLayoutVars>
      </dgm:prSet>
      <dgm:spPr/>
    </dgm:pt>
    <dgm:pt modelId="{2A25151A-915E-C740-A69F-A85559B5285C}" type="pres">
      <dgm:prSet presAssocID="{F0AACF50-76C4-764C-A724-41CCF07656D6}" presName="parentText" presStyleLbl="node1" presStyleIdx="0" presStyleCnt="8">
        <dgm:presLayoutVars>
          <dgm:chMax val="0"/>
          <dgm:bulletEnabled val="1"/>
        </dgm:presLayoutVars>
      </dgm:prSet>
      <dgm:spPr/>
    </dgm:pt>
    <dgm:pt modelId="{8DD6D581-DE70-5E4B-B279-0EC2D208CA2A}" type="pres">
      <dgm:prSet presAssocID="{CFD1B8C1-BCE5-D34F-9154-35CC0A55C748}" presName="spacer" presStyleCnt="0"/>
      <dgm:spPr/>
    </dgm:pt>
    <dgm:pt modelId="{C7F76C7D-9E46-524E-A5A6-D9A34F9DFFB5}" type="pres">
      <dgm:prSet presAssocID="{4C6B5EA6-32A5-854B-9DA0-546D67647B5D}" presName="parentText" presStyleLbl="node1" presStyleIdx="1" presStyleCnt="8">
        <dgm:presLayoutVars>
          <dgm:chMax val="0"/>
          <dgm:bulletEnabled val="1"/>
        </dgm:presLayoutVars>
      </dgm:prSet>
      <dgm:spPr/>
    </dgm:pt>
    <dgm:pt modelId="{C4C5A3CE-C0AC-9744-A688-3A79F6CA12C3}" type="pres">
      <dgm:prSet presAssocID="{DDD2A8DD-395F-0846-8E69-4D85D04332F5}" presName="spacer" presStyleCnt="0"/>
      <dgm:spPr/>
    </dgm:pt>
    <dgm:pt modelId="{197963C1-4109-4F45-BEA0-EEE510C4DA66}" type="pres">
      <dgm:prSet presAssocID="{6BCE77AA-7ED7-4643-A894-DAF5480B2E4C}" presName="parentText" presStyleLbl="node1" presStyleIdx="2" presStyleCnt="8">
        <dgm:presLayoutVars>
          <dgm:chMax val="0"/>
          <dgm:bulletEnabled val="1"/>
        </dgm:presLayoutVars>
      </dgm:prSet>
      <dgm:spPr/>
    </dgm:pt>
    <dgm:pt modelId="{CDC6A622-28F2-364F-B299-83CC96B8E3B7}" type="pres">
      <dgm:prSet presAssocID="{5B6AEF6C-01C3-D444-AB13-A9722DB1FBB3}" presName="spacer" presStyleCnt="0"/>
      <dgm:spPr/>
    </dgm:pt>
    <dgm:pt modelId="{0FD3FB61-8FB9-194A-98FB-B9F5FC15B089}" type="pres">
      <dgm:prSet presAssocID="{97968ECB-3678-3E41-9CFF-6A2804E6A784}" presName="parentText" presStyleLbl="node1" presStyleIdx="3" presStyleCnt="8">
        <dgm:presLayoutVars>
          <dgm:chMax val="0"/>
          <dgm:bulletEnabled val="1"/>
        </dgm:presLayoutVars>
      </dgm:prSet>
      <dgm:spPr/>
    </dgm:pt>
    <dgm:pt modelId="{D8F3AD2C-D94B-E645-977F-9F9A0033B1E4}" type="pres">
      <dgm:prSet presAssocID="{F6DAE069-FD0E-234F-B56D-213DEF0E403A}" presName="spacer" presStyleCnt="0"/>
      <dgm:spPr/>
    </dgm:pt>
    <dgm:pt modelId="{3B7E1F20-4029-6A4A-A16D-27710768DCF3}" type="pres">
      <dgm:prSet presAssocID="{9C3599F2-7884-D24A-912D-FBC6870CCC39}" presName="parentText" presStyleLbl="node1" presStyleIdx="4" presStyleCnt="8">
        <dgm:presLayoutVars>
          <dgm:chMax val="0"/>
          <dgm:bulletEnabled val="1"/>
        </dgm:presLayoutVars>
      </dgm:prSet>
      <dgm:spPr/>
    </dgm:pt>
    <dgm:pt modelId="{17A723CF-CE27-1749-A319-13AC41A52778}" type="pres">
      <dgm:prSet presAssocID="{7EE10292-BA97-3146-BB91-3AB31D441E9E}" presName="spacer" presStyleCnt="0"/>
      <dgm:spPr/>
    </dgm:pt>
    <dgm:pt modelId="{7B5593D5-6A97-2E4B-8725-ACF30420334B}" type="pres">
      <dgm:prSet presAssocID="{F1406BA5-BFD9-194B-BE1F-983AA6009046}" presName="parentText" presStyleLbl="node1" presStyleIdx="5" presStyleCnt="8">
        <dgm:presLayoutVars>
          <dgm:chMax val="0"/>
          <dgm:bulletEnabled val="1"/>
        </dgm:presLayoutVars>
      </dgm:prSet>
      <dgm:spPr/>
    </dgm:pt>
    <dgm:pt modelId="{2E7E3A27-BE34-8944-8A42-0F0390E25FDA}" type="pres">
      <dgm:prSet presAssocID="{761BC86D-B0D1-A148-902B-19774BA711C1}" presName="spacer" presStyleCnt="0"/>
      <dgm:spPr/>
    </dgm:pt>
    <dgm:pt modelId="{E7571022-31F4-D24A-A654-71806C91066C}" type="pres">
      <dgm:prSet presAssocID="{AD939EF2-BAAE-DE4A-8DC0-EBBC1EB185B2}" presName="parentText" presStyleLbl="node1" presStyleIdx="6" presStyleCnt="8">
        <dgm:presLayoutVars>
          <dgm:chMax val="0"/>
          <dgm:bulletEnabled val="1"/>
        </dgm:presLayoutVars>
      </dgm:prSet>
      <dgm:spPr/>
    </dgm:pt>
    <dgm:pt modelId="{6723A6CA-3653-8442-A6BE-CE039A4C7D65}" type="pres">
      <dgm:prSet presAssocID="{55924BB5-27E8-5146-B3FD-D937C9B95275}" presName="spacer" presStyleCnt="0"/>
      <dgm:spPr/>
    </dgm:pt>
    <dgm:pt modelId="{3CE7984B-77C2-6842-B4BA-7EDAFA1527CF}" type="pres">
      <dgm:prSet presAssocID="{37EA150A-0E50-2244-A3CC-3861096A0B03}" presName="parentText" presStyleLbl="node1" presStyleIdx="7" presStyleCnt="8">
        <dgm:presLayoutVars>
          <dgm:chMax val="0"/>
          <dgm:bulletEnabled val="1"/>
        </dgm:presLayoutVars>
      </dgm:prSet>
      <dgm:spPr/>
    </dgm:pt>
  </dgm:ptLst>
  <dgm:cxnLst>
    <dgm:cxn modelId="{70713400-A3BB-4D41-9CDC-609497BBE156}" type="presOf" srcId="{37EA150A-0E50-2244-A3CC-3861096A0B03}" destId="{3CE7984B-77C2-6842-B4BA-7EDAFA1527CF}" srcOrd="0" destOrd="0" presId="urn:microsoft.com/office/officeart/2005/8/layout/vList2"/>
    <dgm:cxn modelId="{5259FD21-8DBF-C644-966C-5E3D526412CA}" srcId="{BBA7E25F-8EF1-2C4C-8B15-84B480963645}" destId="{AD939EF2-BAAE-DE4A-8DC0-EBBC1EB185B2}" srcOrd="6" destOrd="0" parTransId="{90FB7744-F97A-0B44-A30D-94083207ACB6}" sibTransId="{55924BB5-27E8-5146-B3FD-D937C9B95275}"/>
    <dgm:cxn modelId="{38129429-B654-B946-AD2C-5F2BBDAA6EEA}" type="presOf" srcId="{F0AACF50-76C4-764C-A724-41CCF07656D6}" destId="{2A25151A-915E-C740-A69F-A85559B5285C}" srcOrd="0" destOrd="0" presId="urn:microsoft.com/office/officeart/2005/8/layout/vList2"/>
    <dgm:cxn modelId="{B4D7D02E-F9AF-7C46-928A-07EF0C4B380C}" type="presOf" srcId="{4C6B5EA6-32A5-854B-9DA0-546D67647B5D}" destId="{C7F76C7D-9E46-524E-A5A6-D9A34F9DFFB5}" srcOrd="0" destOrd="0" presId="urn:microsoft.com/office/officeart/2005/8/layout/vList2"/>
    <dgm:cxn modelId="{1663AD44-D00A-A845-BC34-B627C5ACCA29}" type="presOf" srcId="{97968ECB-3678-3E41-9CFF-6A2804E6A784}" destId="{0FD3FB61-8FB9-194A-98FB-B9F5FC15B089}" srcOrd="0" destOrd="0" presId="urn:microsoft.com/office/officeart/2005/8/layout/vList2"/>
    <dgm:cxn modelId="{17E0DB50-A81D-A247-AE67-78FA700D73C1}" type="presOf" srcId="{BBA7E25F-8EF1-2C4C-8B15-84B480963645}" destId="{B6F68AEF-645C-D848-8EC1-C9BDDA1BD6A3}" srcOrd="0" destOrd="0" presId="urn:microsoft.com/office/officeart/2005/8/layout/vList2"/>
    <dgm:cxn modelId="{4CB5BD54-AA46-5F4D-BA8C-D5A93E354C1F}" srcId="{BBA7E25F-8EF1-2C4C-8B15-84B480963645}" destId="{9C3599F2-7884-D24A-912D-FBC6870CCC39}" srcOrd="4" destOrd="0" parTransId="{4012B9E8-E261-1A47-8E98-F05ED3414180}" sibTransId="{7EE10292-BA97-3146-BB91-3AB31D441E9E}"/>
    <dgm:cxn modelId="{2EF90B5C-5FF4-1748-BA8F-E63A5ADB0BA7}" srcId="{BBA7E25F-8EF1-2C4C-8B15-84B480963645}" destId="{97968ECB-3678-3E41-9CFF-6A2804E6A784}" srcOrd="3" destOrd="0" parTransId="{0BB4EBCB-FB59-FA4D-B459-911091469046}" sibTransId="{F6DAE069-FD0E-234F-B56D-213DEF0E403A}"/>
    <dgm:cxn modelId="{1D75E85D-1D8C-A645-A1C9-6747215265F2}" srcId="{BBA7E25F-8EF1-2C4C-8B15-84B480963645}" destId="{4C6B5EA6-32A5-854B-9DA0-546D67647B5D}" srcOrd="1" destOrd="0" parTransId="{FD4FBB4A-0834-364D-B3C0-B1C0B0980347}" sibTransId="{DDD2A8DD-395F-0846-8E69-4D85D04332F5}"/>
    <dgm:cxn modelId="{DA25A069-026D-8D43-B0EE-7D9D963AC29F}" srcId="{BBA7E25F-8EF1-2C4C-8B15-84B480963645}" destId="{F0AACF50-76C4-764C-A724-41CCF07656D6}" srcOrd="0" destOrd="0" parTransId="{DE644483-7C6B-1B43-BB0D-1A17B0C222FE}" sibTransId="{CFD1B8C1-BCE5-D34F-9154-35CC0A55C748}"/>
    <dgm:cxn modelId="{0296BD74-CF5B-894B-A0D4-BC93AAA368F6}" type="presOf" srcId="{AD939EF2-BAAE-DE4A-8DC0-EBBC1EB185B2}" destId="{E7571022-31F4-D24A-A654-71806C91066C}" srcOrd="0" destOrd="0" presId="urn:microsoft.com/office/officeart/2005/8/layout/vList2"/>
    <dgm:cxn modelId="{EAD7E282-822F-3440-A127-9C53835D72CD}" type="presOf" srcId="{F1406BA5-BFD9-194B-BE1F-983AA6009046}" destId="{7B5593D5-6A97-2E4B-8725-ACF30420334B}" srcOrd="0" destOrd="0" presId="urn:microsoft.com/office/officeart/2005/8/layout/vList2"/>
    <dgm:cxn modelId="{C45B7585-223A-3848-9E7E-4DE166920788}" srcId="{BBA7E25F-8EF1-2C4C-8B15-84B480963645}" destId="{F1406BA5-BFD9-194B-BE1F-983AA6009046}" srcOrd="5" destOrd="0" parTransId="{35DFD459-C587-E643-A626-22B603C23EE4}" sibTransId="{761BC86D-B0D1-A148-902B-19774BA711C1}"/>
    <dgm:cxn modelId="{C17A01A2-FE0F-7D48-91BE-935120DAC1D8}" type="presOf" srcId="{9C3599F2-7884-D24A-912D-FBC6870CCC39}" destId="{3B7E1F20-4029-6A4A-A16D-27710768DCF3}" srcOrd="0" destOrd="0" presId="urn:microsoft.com/office/officeart/2005/8/layout/vList2"/>
    <dgm:cxn modelId="{12E2E1CF-FEEC-D148-AF76-2CC228AE9E5E}" srcId="{BBA7E25F-8EF1-2C4C-8B15-84B480963645}" destId="{6BCE77AA-7ED7-4643-A894-DAF5480B2E4C}" srcOrd="2" destOrd="0" parTransId="{AF32ED4A-CDA9-9A45-AFCD-D70795C1D43B}" sibTransId="{5B6AEF6C-01C3-D444-AB13-A9722DB1FBB3}"/>
    <dgm:cxn modelId="{23FA25DF-2F00-F54C-8333-377E35652B02}" srcId="{BBA7E25F-8EF1-2C4C-8B15-84B480963645}" destId="{37EA150A-0E50-2244-A3CC-3861096A0B03}" srcOrd="7" destOrd="0" parTransId="{BE837DDA-E582-7B43-990B-8D402F66A5DA}" sibTransId="{7764FD02-BE75-6A42-AB05-F35771729E6C}"/>
    <dgm:cxn modelId="{59EDCFFA-07A0-DA4A-BED9-CF1C85311ED3}" type="presOf" srcId="{6BCE77AA-7ED7-4643-A894-DAF5480B2E4C}" destId="{197963C1-4109-4F45-BEA0-EEE510C4DA66}" srcOrd="0" destOrd="0" presId="urn:microsoft.com/office/officeart/2005/8/layout/vList2"/>
    <dgm:cxn modelId="{54FDE60B-9EA0-1946-9E94-06E205FD2190}" type="presParOf" srcId="{B6F68AEF-645C-D848-8EC1-C9BDDA1BD6A3}" destId="{2A25151A-915E-C740-A69F-A85559B5285C}" srcOrd="0" destOrd="0" presId="urn:microsoft.com/office/officeart/2005/8/layout/vList2"/>
    <dgm:cxn modelId="{4E94F487-C0E7-754A-A1D7-579BCCB45C3C}" type="presParOf" srcId="{B6F68AEF-645C-D848-8EC1-C9BDDA1BD6A3}" destId="{8DD6D581-DE70-5E4B-B279-0EC2D208CA2A}" srcOrd="1" destOrd="0" presId="urn:microsoft.com/office/officeart/2005/8/layout/vList2"/>
    <dgm:cxn modelId="{A2592842-A0D3-A446-A94C-9062B11CD91C}" type="presParOf" srcId="{B6F68AEF-645C-D848-8EC1-C9BDDA1BD6A3}" destId="{C7F76C7D-9E46-524E-A5A6-D9A34F9DFFB5}" srcOrd="2" destOrd="0" presId="urn:microsoft.com/office/officeart/2005/8/layout/vList2"/>
    <dgm:cxn modelId="{71A8626C-32B4-3346-BF08-1137C83B4F9B}" type="presParOf" srcId="{B6F68AEF-645C-D848-8EC1-C9BDDA1BD6A3}" destId="{C4C5A3CE-C0AC-9744-A688-3A79F6CA12C3}" srcOrd="3" destOrd="0" presId="urn:microsoft.com/office/officeart/2005/8/layout/vList2"/>
    <dgm:cxn modelId="{40BB5046-151E-C545-9A70-510D1BFC2D8B}" type="presParOf" srcId="{B6F68AEF-645C-D848-8EC1-C9BDDA1BD6A3}" destId="{197963C1-4109-4F45-BEA0-EEE510C4DA66}" srcOrd="4" destOrd="0" presId="urn:microsoft.com/office/officeart/2005/8/layout/vList2"/>
    <dgm:cxn modelId="{62C981E3-AF80-0848-AA70-71C8B0C86506}" type="presParOf" srcId="{B6F68AEF-645C-D848-8EC1-C9BDDA1BD6A3}" destId="{CDC6A622-28F2-364F-B299-83CC96B8E3B7}" srcOrd="5" destOrd="0" presId="urn:microsoft.com/office/officeart/2005/8/layout/vList2"/>
    <dgm:cxn modelId="{93E3A3D0-8EEC-CD45-AE7B-8D078D5E85FD}" type="presParOf" srcId="{B6F68AEF-645C-D848-8EC1-C9BDDA1BD6A3}" destId="{0FD3FB61-8FB9-194A-98FB-B9F5FC15B089}" srcOrd="6" destOrd="0" presId="urn:microsoft.com/office/officeart/2005/8/layout/vList2"/>
    <dgm:cxn modelId="{DD3F5D13-A926-F943-8ACF-9071A7C84075}" type="presParOf" srcId="{B6F68AEF-645C-D848-8EC1-C9BDDA1BD6A3}" destId="{D8F3AD2C-D94B-E645-977F-9F9A0033B1E4}" srcOrd="7" destOrd="0" presId="urn:microsoft.com/office/officeart/2005/8/layout/vList2"/>
    <dgm:cxn modelId="{DA39A907-244E-DE4C-9962-9663E5C12165}" type="presParOf" srcId="{B6F68AEF-645C-D848-8EC1-C9BDDA1BD6A3}" destId="{3B7E1F20-4029-6A4A-A16D-27710768DCF3}" srcOrd="8" destOrd="0" presId="urn:microsoft.com/office/officeart/2005/8/layout/vList2"/>
    <dgm:cxn modelId="{DDCE47C9-FDCC-024C-B5F9-C0F418428C40}" type="presParOf" srcId="{B6F68AEF-645C-D848-8EC1-C9BDDA1BD6A3}" destId="{17A723CF-CE27-1749-A319-13AC41A52778}" srcOrd="9" destOrd="0" presId="urn:microsoft.com/office/officeart/2005/8/layout/vList2"/>
    <dgm:cxn modelId="{C6B43DFC-CF22-4845-92DD-9074DC131839}" type="presParOf" srcId="{B6F68AEF-645C-D848-8EC1-C9BDDA1BD6A3}" destId="{7B5593D5-6A97-2E4B-8725-ACF30420334B}" srcOrd="10" destOrd="0" presId="urn:microsoft.com/office/officeart/2005/8/layout/vList2"/>
    <dgm:cxn modelId="{0CBA82C4-73EA-C145-BF2F-C9E466200A12}" type="presParOf" srcId="{B6F68AEF-645C-D848-8EC1-C9BDDA1BD6A3}" destId="{2E7E3A27-BE34-8944-8A42-0F0390E25FDA}" srcOrd="11" destOrd="0" presId="urn:microsoft.com/office/officeart/2005/8/layout/vList2"/>
    <dgm:cxn modelId="{61A9C891-F54D-CC44-8D02-699352767EB1}" type="presParOf" srcId="{B6F68AEF-645C-D848-8EC1-C9BDDA1BD6A3}" destId="{E7571022-31F4-D24A-A654-71806C91066C}" srcOrd="12" destOrd="0" presId="urn:microsoft.com/office/officeart/2005/8/layout/vList2"/>
    <dgm:cxn modelId="{4A8B02E0-924B-EB4D-9F8D-817D6E7C9734}" type="presParOf" srcId="{B6F68AEF-645C-D848-8EC1-C9BDDA1BD6A3}" destId="{6723A6CA-3653-8442-A6BE-CE039A4C7D65}" srcOrd="13" destOrd="0" presId="urn:microsoft.com/office/officeart/2005/8/layout/vList2"/>
    <dgm:cxn modelId="{4C7F5CB5-6278-C842-B394-62A45A7CDE39}" type="presParOf" srcId="{B6F68AEF-645C-D848-8EC1-C9BDDA1BD6A3}" destId="{3CE7984B-77C2-6842-B4BA-7EDAFA1527CF}" srcOrd="1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2CAA48E-B79B-4F9E-A604-32E0A10CAF1B}"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D6B12FBA-21BA-4B24-9133-EB1F820E2F40}">
      <dgm:prSet/>
      <dgm:spPr/>
      <dgm:t>
        <a:bodyPr/>
        <a:lstStyle/>
        <a:p>
          <a:pPr>
            <a:lnSpc>
              <a:spcPct val="100000"/>
            </a:lnSpc>
          </a:pPr>
          <a:r>
            <a:rPr lang="en-US"/>
            <a:t>Camping Equipment</a:t>
          </a:r>
        </a:p>
      </dgm:t>
    </dgm:pt>
    <dgm:pt modelId="{0ED1CF22-5388-4397-954A-C192E2F8B561}" type="parTrans" cxnId="{58DC01B4-0662-4C8E-BAEE-2F96D11E89D6}">
      <dgm:prSet/>
      <dgm:spPr/>
      <dgm:t>
        <a:bodyPr/>
        <a:lstStyle/>
        <a:p>
          <a:endParaRPr lang="en-US"/>
        </a:p>
      </dgm:t>
    </dgm:pt>
    <dgm:pt modelId="{B9B5B055-4CF9-43D4-A89E-3E66B9EE4074}" type="sibTrans" cxnId="{58DC01B4-0662-4C8E-BAEE-2F96D11E89D6}">
      <dgm:prSet/>
      <dgm:spPr/>
      <dgm:t>
        <a:bodyPr/>
        <a:lstStyle/>
        <a:p>
          <a:pPr>
            <a:lnSpc>
              <a:spcPct val="100000"/>
            </a:lnSpc>
          </a:pPr>
          <a:endParaRPr lang="en-US"/>
        </a:p>
      </dgm:t>
    </dgm:pt>
    <dgm:pt modelId="{2A1B1D81-B8C5-4961-8015-A503B88E0C1D}">
      <dgm:prSet/>
      <dgm:spPr/>
      <dgm:t>
        <a:bodyPr/>
        <a:lstStyle/>
        <a:p>
          <a:pPr>
            <a:lnSpc>
              <a:spcPct val="100000"/>
            </a:lnSpc>
          </a:pPr>
          <a:r>
            <a:rPr lang="en-US"/>
            <a:t>Golf Equipment</a:t>
          </a:r>
        </a:p>
      </dgm:t>
    </dgm:pt>
    <dgm:pt modelId="{ADF79200-C83A-43BF-8D40-87FD7B267B64}" type="parTrans" cxnId="{2237DDAA-1CD2-4911-B80B-9099682C0186}">
      <dgm:prSet/>
      <dgm:spPr/>
      <dgm:t>
        <a:bodyPr/>
        <a:lstStyle/>
        <a:p>
          <a:endParaRPr lang="en-US"/>
        </a:p>
      </dgm:t>
    </dgm:pt>
    <dgm:pt modelId="{276519D0-10FB-43A8-9F0B-EB7ABB21D350}" type="sibTrans" cxnId="{2237DDAA-1CD2-4911-B80B-9099682C0186}">
      <dgm:prSet/>
      <dgm:spPr/>
      <dgm:t>
        <a:bodyPr/>
        <a:lstStyle/>
        <a:p>
          <a:pPr>
            <a:lnSpc>
              <a:spcPct val="100000"/>
            </a:lnSpc>
          </a:pPr>
          <a:endParaRPr lang="en-US"/>
        </a:p>
      </dgm:t>
    </dgm:pt>
    <dgm:pt modelId="{808A9757-8166-45BD-885E-183A79697A4B}">
      <dgm:prSet/>
      <dgm:spPr/>
      <dgm:t>
        <a:bodyPr/>
        <a:lstStyle/>
        <a:p>
          <a:pPr>
            <a:lnSpc>
              <a:spcPct val="100000"/>
            </a:lnSpc>
          </a:pPr>
          <a:r>
            <a:rPr lang="en-US"/>
            <a:t>Mountaineering Equipment</a:t>
          </a:r>
        </a:p>
      </dgm:t>
    </dgm:pt>
    <dgm:pt modelId="{172C653A-4204-4DA1-8319-BF45FDC252BE}" type="parTrans" cxnId="{93A87583-897E-4B37-9D25-089F97778E66}">
      <dgm:prSet/>
      <dgm:spPr/>
      <dgm:t>
        <a:bodyPr/>
        <a:lstStyle/>
        <a:p>
          <a:endParaRPr lang="en-US"/>
        </a:p>
      </dgm:t>
    </dgm:pt>
    <dgm:pt modelId="{6F2B902F-DD71-424F-8668-4FE9D3806822}" type="sibTrans" cxnId="{93A87583-897E-4B37-9D25-089F97778E66}">
      <dgm:prSet/>
      <dgm:spPr/>
      <dgm:t>
        <a:bodyPr/>
        <a:lstStyle/>
        <a:p>
          <a:pPr>
            <a:lnSpc>
              <a:spcPct val="100000"/>
            </a:lnSpc>
          </a:pPr>
          <a:endParaRPr lang="en-US"/>
        </a:p>
      </dgm:t>
    </dgm:pt>
    <dgm:pt modelId="{84E69BCD-2772-48C9-91E5-70466B54053A}">
      <dgm:prSet/>
      <dgm:spPr/>
      <dgm:t>
        <a:bodyPr/>
        <a:lstStyle/>
        <a:p>
          <a:pPr>
            <a:lnSpc>
              <a:spcPct val="100000"/>
            </a:lnSpc>
          </a:pPr>
          <a:r>
            <a:rPr lang="en-US"/>
            <a:t>Outdoor Protection</a:t>
          </a:r>
        </a:p>
      </dgm:t>
    </dgm:pt>
    <dgm:pt modelId="{62E26095-D93C-495E-940A-43588E1A0BBE}" type="parTrans" cxnId="{31575DD9-1146-4C89-BFE6-878FD0D77C7F}">
      <dgm:prSet/>
      <dgm:spPr/>
      <dgm:t>
        <a:bodyPr/>
        <a:lstStyle/>
        <a:p>
          <a:endParaRPr lang="en-US"/>
        </a:p>
      </dgm:t>
    </dgm:pt>
    <dgm:pt modelId="{C9E0A1CC-6039-4342-A5C6-4FBD7A3F82F1}" type="sibTrans" cxnId="{31575DD9-1146-4C89-BFE6-878FD0D77C7F}">
      <dgm:prSet/>
      <dgm:spPr/>
      <dgm:t>
        <a:bodyPr/>
        <a:lstStyle/>
        <a:p>
          <a:pPr>
            <a:lnSpc>
              <a:spcPct val="100000"/>
            </a:lnSpc>
          </a:pPr>
          <a:endParaRPr lang="en-US"/>
        </a:p>
      </dgm:t>
    </dgm:pt>
    <dgm:pt modelId="{FC09F911-F669-46B5-A207-CB8B1D8200F0}">
      <dgm:prSet/>
      <dgm:spPr/>
      <dgm:t>
        <a:bodyPr/>
        <a:lstStyle/>
        <a:p>
          <a:pPr>
            <a:lnSpc>
              <a:spcPct val="100000"/>
            </a:lnSpc>
          </a:pPr>
          <a:r>
            <a:rPr lang="en-US" dirty="0"/>
            <a:t>Personal Accessories</a:t>
          </a:r>
        </a:p>
      </dgm:t>
    </dgm:pt>
    <dgm:pt modelId="{BB41BCE0-8D96-4605-BE3C-01E25C52D2A8}" type="parTrans" cxnId="{167B3BF2-F795-47D1-A63B-E16E8B5FEB63}">
      <dgm:prSet/>
      <dgm:spPr/>
      <dgm:t>
        <a:bodyPr/>
        <a:lstStyle/>
        <a:p>
          <a:endParaRPr lang="en-US"/>
        </a:p>
      </dgm:t>
    </dgm:pt>
    <dgm:pt modelId="{13BDC56B-72E5-4B70-B013-43B1B496B035}" type="sibTrans" cxnId="{167B3BF2-F795-47D1-A63B-E16E8B5FEB63}">
      <dgm:prSet/>
      <dgm:spPr/>
      <dgm:t>
        <a:bodyPr/>
        <a:lstStyle/>
        <a:p>
          <a:endParaRPr lang="en-US"/>
        </a:p>
      </dgm:t>
    </dgm:pt>
    <dgm:pt modelId="{9B06742B-845D-4E9A-8722-EBD26DD95076}" type="pres">
      <dgm:prSet presAssocID="{C2CAA48E-B79B-4F9E-A604-32E0A10CAF1B}" presName="root" presStyleCnt="0">
        <dgm:presLayoutVars>
          <dgm:dir/>
          <dgm:resizeHandles val="exact"/>
        </dgm:presLayoutVars>
      </dgm:prSet>
      <dgm:spPr/>
    </dgm:pt>
    <dgm:pt modelId="{2F0B99BE-37E9-4DD3-9F65-84816CCFE7C5}" type="pres">
      <dgm:prSet presAssocID="{C2CAA48E-B79B-4F9E-A604-32E0A10CAF1B}" presName="container" presStyleCnt="0">
        <dgm:presLayoutVars>
          <dgm:dir/>
          <dgm:resizeHandles val="exact"/>
        </dgm:presLayoutVars>
      </dgm:prSet>
      <dgm:spPr/>
    </dgm:pt>
    <dgm:pt modelId="{341C7ADD-0F6D-48C8-8E24-1A46C3326A80}" type="pres">
      <dgm:prSet presAssocID="{D6B12FBA-21BA-4B24-9133-EB1F820E2F40}" presName="compNode" presStyleCnt="0"/>
      <dgm:spPr/>
    </dgm:pt>
    <dgm:pt modelId="{F1785C3D-9C54-4A98-B355-B04F275ADB81}" type="pres">
      <dgm:prSet presAssocID="{D6B12FBA-21BA-4B24-9133-EB1F820E2F40}" presName="iconBgRect" presStyleLbl="bgShp" presStyleIdx="0" presStyleCnt="5"/>
      <dgm:spPr/>
    </dgm:pt>
    <dgm:pt modelId="{DBD559E9-ECBB-4187-AACC-3F738F725D25}" type="pres">
      <dgm:prSet presAssocID="{D6B12FBA-21BA-4B24-9133-EB1F820E2F40}"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ent"/>
        </a:ext>
      </dgm:extLst>
    </dgm:pt>
    <dgm:pt modelId="{204D2A7E-BF73-4B0E-BCD0-83FB683195ED}" type="pres">
      <dgm:prSet presAssocID="{D6B12FBA-21BA-4B24-9133-EB1F820E2F40}" presName="spaceRect" presStyleCnt="0"/>
      <dgm:spPr/>
    </dgm:pt>
    <dgm:pt modelId="{4F9105C9-630F-4796-AB7D-92E60789F013}" type="pres">
      <dgm:prSet presAssocID="{D6B12FBA-21BA-4B24-9133-EB1F820E2F40}" presName="textRect" presStyleLbl="revTx" presStyleIdx="0" presStyleCnt="5">
        <dgm:presLayoutVars>
          <dgm:chMax val="1"/>
          <dgm:chPref val="1"/>
        </dgm:presLayoutVars>
      </dgm:prSet>
      <dgm:spPr/>
    </dgm:pt>
    <dgm:pt modelId="{54AA3267-9489-48F1-AB50-D0CC5FD6F924}" type="pres">
      <dgm:prSet presAssocID="{B9B5B055-4CF9-43D4-A89E-3E66B9EE4074}" presName="sibTrans" presStyleLbl="sibTrans2D1" presStyleIdx="0" presStyleCnt="0"/>
      <dgm:spPr/>
    </dgm:pt>
    <dgm:pt modelId="{C98361E3-7A53-428B-B98C-B91304B25D08}" type="pres">
      <dgm:prSet presAssocID="{2A1B1D81-B8C5-4961-8015-A503B88E0C1D}" presName="compNode" presStyleCnt="0"/>
      <dgm:spPr/>
    </dgm:pt>
    <dgm:pt modelId="{F4658FB2-BEB2-4FB8-923B-15EE70C27901}" type="pres">
      <dgm:prSet presAssocID="{2A1B1D81-B8C5-4961-8015-A503B88E0C1D}" presName="iconBgRect" presStyleLbl="bgShp" presStyleIdx="1" presStyleCnt="5"/>
      <dgm:spPr/>
    </dgm:pt>
    <dgm:pt modelId="{E4206192-59C5-4CA0-9A4E-0F79AB846A53}" type="pres">
      <dgm:prSet presAssocID="{2A1B1D81-B8C5-4961-8015-A503B88E0C1D}"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Golf"/>
        </a:ext>
      </dgm:extLst>
    </dgm:pt>
    <dgm:pt modelId="{F7D60660-0872-4298-8AE0-72C9853EC5E9}" type="pres">
      <dgm:prSet presAssocID="{2A1B1D81-B8C5-4961-8015-A503B88E0C1D}" presName="spaceRect" presStyleCnt="0"/>
      <dgm:spPr/>
    </dgm:pt>
    <dgm:pt modelId="{69CD0B08-1C86-4AB3-AFF7-5189D9A320CB}" type="pres">
      <dgm:prSet presAssocID="{2A1B1D81-B8C5-4961-8015-A503B88E0C1D}" presName="textRect" presStyleLbl="revTx" presStyleIdx="1" presStyleCnt="5">
        <dgm:presLayoutVars>
          <dgm:chMax val="1"/>
          <dgm:chPref val="1"/>
        </dgm:presLayoutVars>
      </dgm:prSet>
      <dgm:spPr/>
    </dgm:pt>
    <dgm:pt modelId="{A0E93369-4A42-4C5F-B849-AF3414BBB660}" type="pres">
      <dgm:prSet presAssocID="{276519D0-10FB-43A8-9F0B-EB7ABB21D350}" presName="sibTrans" presStyleLbl="sibTrans2D1" presStyleIdx="0" presStyleCnt="0"/>
      <dgm:spPr/>
    </dgm:pt>
    <dgm:pt modelId="{E2CCA550-ADFF-477D-BC7D-7DF76990A70C}" type="pres">
      <dgm:prSet presAssocID="{808A9757-8166-45BD-885E-183A79697A4B}" presName="compNode" presStyleCnt="0"/>
      <dgm:spPr/>
    </dgm:pt>
    <dgm:pt modelId="{DB8F1F7B-05A1-4F82-87E3-F335266B1138}" type="pres">
      <dgm:prSet presAssocID="{808A9757-8166-45BD-885E-183A79697A4B}" presName="iconBgRect" presStyleLbl="bgShp" presStyleIdx="2" presStyleCnt="5"/>
      <dgm:spPr/>
    </dgm:pt>
    <dgm:pt modelId="{C5F74A51-2CA5-4F57-A21F-E0FB6DB41656}" type="pres">
      <dgm:prSet presAssocID="{808A9757-8166-45BD-885E-183A79697A4B}"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ike"/>
        </a:ext>
      </dgm:extLst>
    </dgm:pt>
    <dgm:pt modelId="{50EECC0A-0A74-483D-87DC-60B0F351C45D}" type="pres">
      <dgm:prSet presAssocID="{808A9757-8166-45BD-885E-183A79697A4B}" presName="spaceRect" presStyleCnt="0"/>
      <dgm:spPr/>
    </dgm:pt>
    <dgm:pt modelId="{6EE8FECF-12A7-4FC1-BECD-D752B64C3CB6}" type="pres">
      <dgm:prSet presAssocID="{808A9757-8166-45BD-885E-183A79697A4B}" presName="textRect" presStyleLbl="revTx" presStyleIdx="2" presStyleCnt="5">
        <dgm:presLayoutVars>
          <dgm:chMax val="1"/>
          <dgm:chPref val="1"/>
        </dgm:presLayoutVars>
      </dgm:prSet>
      <dgm:spPr/>
    </dgm:pt>
    <dgm:pt modelId="{E3B2CE93-6D06-4E5F-AB0A-208CE2D9A3CA}" type="pres">
      <dgm:prSet presAssocID="{6F2B902F-DD71-424F-8668-4FE9D3806822}" presName="sibTrans" presStyleLbl="sibTrans2D1" presStyleIdx="0" presStyleCnt="0"/>
      <dgm:spPr/>
    </dgm:pt>
    <dgm:pt modelId="{83CE1D7D-97B5-48B7-9E3F-5996A8ECBB4B}" type="pres">
      <dgm:prSet presAssocID="{84E69BCD-2772-48C9-91E5-70466B54053A}" presName="compNode" presStyleCnt="0"/>
      <dgm:spPr/>
    </dgm:pt>
    <dgm:pt modelId="{46D6BAE5-578E-4AF7-B23A-33F653754010}" type="pres">
      <dgm:prSet presAssocID="{84E69BCD-2772-48C9-91E5-70466B54053A}" presName="iconBgRect" presStyleLbl="bgShp" presStyleIdx="3" presStyleCnt="5"/>
      <dgm:spPr/>
    </dgm:pt>
    <dgm:pt modelId="{FC9553E1-B19F-451D-8193-A23B00788D7A}" type="pres">
      <dgm:prSet presAssocID="{84E69BCD-2772-48C9-91E5-70466B54053A}"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Park scene"/>
        </a:ext>
      </dgm:extLst>
    </dgm:pt>
    <dgm:pt modelId="{F54F8F21-F486-4A43-940E-E52910964F37}" type="pres">
      <dgm:prSet presAssocID="{84E69BCD-2772-48C9-91E5-70466B54053A}" presName="spaceRect" presStyleCnt="0"/>
      <dgm:spPr/>
    </dgm:pt>
    <dgm:pt modelId="{8B2F9481-32C5-4DA4-999E-7AC0F354925D}" type="pres">
      <dgm:prSet presAssocID="{84E69BCD-2772-48C9-91E5-70466B54053A}" presName="textRect" presStyleLbl="revTx" presStyleIdx="3" presStyleCnt="5">
        <dgm:presLayoutVars>
          <dgm:chMax val="1"/>
          <dgm:chPref val="1"/>
        </dgm:presLayoutVars>
      </dgm:prSet>
      <dgm:spPr/>
    </dgm:pt>
    <dgm:pt modelId="{0B43FD12-54EF-4186-AF0C-9EC355C10377}" type="pres">
      <dgm:prSet presAssocID="{C9E0A1CC-6039-4342-A5C6-4FBD7A3F82F1}" presName="sibTrans" presStyleLbl="sibTrans2D1" presStyleIdx="0" presStyleCnt="0"/>
      <dgm:spPr/>
    </dgm:pt>
    <dgm:pt modelId="{5E71141A-98A8-4822-BB18-2C51742C1F19}" type="pres">
      <dgm:prSet presAssocID="{FC09F911-F669-46B5-A207-CB8B1D8200F0}" presName="compNode" presStyleCnt="0"/>
      <dgm:spPr/>
    </dgm:pt>
    <dgm:pt modelId="{28F4B07F-0678-4D81-BB11-9C34760E5EAE}" type="pres">
      <dgm:prSet presAssocID="{FC09F911-F669-46B5-A207-CB8B1D8200F0}" presName="iconBgRect" presStyleLbl="bgShp" presStyleIdx="4" presStyleCnt="5"/>
      <dgm:spPr/>
    </dgm:pt>
    <dgm:pt modelId="{BA87E6B8-6DF0-4702-950F-7EF908D2D741}" type="pres">
      <dgm:prSet presAssocID="{FC09F911-F669-46B5-A207-CB8B1D8200F0}"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High heels"/>
        </a:ext>
      </dgm:extLst>
    </dgm:pt>
    <dgm:pt modelId="{409E4737-4F1E-457A-B1EF-4DF99F242D43}" type="pres">
      <dgm:prSet presAssocID="{FC09F911-F669-46B5-A207-CB8B1D8200F0}" presName="spaceRect" presStyleCnt="0"/>
      <dgm:spPr/>
    </dgm:pt>
    <dgm:pt modelId="{93149912-6B99-4BF6-A369-0A8F91965746}" type="pres">
      <dgm:prSet presAssocID="{FC09F911-F669-46B5-A207-CB8B1D8200F0}" presName="textRect" presStyleLbl="revTx" presStyleIdx="4" presStyleCnt="5" custScaleX="126543" custLinFactNeighborX="8498">
        <dgm:presLayoutVars>
          <dgm:chMax val="1"/>
          <dgm:chPref val="1"/>
        </dgm:presLayoutVars>
      </dgm:prSet>
      <dgm:spPr/>
    </dgm:pt>
  </dgm:ptLst>
  <dgm:cxnLst>
    <dgm:cxn modelId="{C6C77A19-C829-4748-A3EB-F253AF76F776}" type="presOf" srcId="{FC09F911-F669-46B5-A207-CB8B1D8200F0}" destId="{93149912-6B99-4BF6-A369-0A8F91965746}" srcOrd="0" destOrd="0" presId="urn:microsoft.com/office/officeart/2018/2/layout/IconCircleList"/>
    <dgm:cxn modelId="{A0BA9E4A-9D3F-6545-83F3-D2CDCAB2B2C8}" type="presOf" srcId="{C2CAA48E-B79B-4F9E-A604-32E0A10CAF1B}" destId="{9B06742B-845D-4E9A-8722-EBD26DD95076}" srcOrd="0" destOrd="0" presId="urn:microsoft.com/office/officeart/2018/2/layout/IconCircleList"/>
    <dgm:cxn modelId="{8CA7B256-818B-9646-B60A-289615B6616C}" type="presOf" srcId="{C9E0A1CC-6039-4342-A5C6-4FBD7A3F82F1}" destId="{0B43FD12-54EF-4186-AF0C-9EC355C10377}" srcOrd="0" destOrd="0" presId="urn:microsoft.com/office/officeart/2018/2/layout/IconCircleList"/>
    <dgm:cxn modelId="{47CA4C57-064A-0E4E-8317-6BA901B28D30}" type="presOf" srcId="{808A9757-8166-45BD-885E-183A79697A4B}" destId="{6EE8FECF-12A7-4FC1-BECD-D752B64C3CB6}" srcOrd="0" destOrd="0" presId="urn:microsoft.com/office/officeart/2018/2/layout/IconCircleList"/>
    <dgm:cxn modelId="{3980E366-51A1-7142-9D31-7AB56E353FDD}" type="presOf" srcId="{276519D0-10FB-43A8-9F0B-EB7ABB21D350}" destId="{A0E93369-4A42-4C5F-B849-AF3414BBB660}" srcOrd="0" destOrd="0" presId="urn:microsoft.com/office/officeart/2018/2/layout/IconCircleList"/>
    <dgm:cxn modelId="{A3DCAB6F-DA64-404E-A138-207B9CB479BF}" type="presOf" srcId="{B9B5B055-4CF9-43D4-A89E-3E66B9EE4074}" destId="{54AA3267-9489-48F1-AB50-D0CC5FD6F924}" srcOrd="0" destOrd="0" presId="urn:microsoft.com/office/officeart/2018/2/layout/IconCircleList"/>
    <dgm:cxn modelId="{93A87583-897E-4B37-9D25-089F97778E66}" srcId="{C2CAA48E-B79B-4F9E-A604-32E0A10CAF1B}" destId="{808A9757-8166-45BD-885E-183A79697A4B}" srcOrd="2" destOrd="0" parTransId="{172C653A-4204-4DA1-8319-BF45FDC252BE}" sibTransId="{6F2B902F-DD71-424F-8668-4FE9D3806822}"/>
    <dgm:cxn modelId="{5F75C0A8-16DE-AB49-8098-AD9F5475F8B3}" type="presOf" srcId="{6F2B902F-DD71-424F-8668-4FE9D3806822}" destId="{E3B2CE93-6D06-4E5F-AB0A-208CE2D9A3CA}" srcOrd="0" destOrd="0" presId="urn:microsoft.com/office/officeart/2018/2/layout/IconCircleList"/>
    <dgm:cxn modelId="{2237DDAA-1CD2-4911-B80B-9099682C0186}" srcId="{C2CAA48E-B79B-4F9E-A604-32E0A10CAF1B}" destId="{2A1B1D81-B8C5-4961-8015-A503B88E0C1D}" srcOrd="1" destOrd="0" parTransId="{ADF79200-C83A-43BF-8D40-87FD7B267B64}" sibTransId="{276519D0-10FB-43A8-9F0B-EB7ABB21D350}"/>
    <dgm:cxn modelId="{58DC01B4-0662-4C8E-BAEE-2F96D11E89D6}" srcId="{C2CAA48E-B79B-4F9E-A604-32E0A10CAF1B}" destId="{D6B12FBA-21BA-4B24-9133-EB1F820E2F40}" srcOrd="0" destOrd="0" parTransId="{0ED1CF22-5388-4397-954A-C192E2F8B561}" sibTransId="{B9B5B055-4CF9-43D4-A89E-3E66B9EE4074}"/>
    <dgm:cxn modelId="{82F467BE-8E64-0D4F-BE61-93BE85A0FA11}" type="presOf" srcId="{D6B12FBA-21BA-4B24-9133-EB1F820E2F40}" destId="{4F9105C9-630F-4796-AB7D-92E60789F013}" srcOrd="0" destOrd="0" presId="urn:microsoft.com/office/officeart/2018/2/layout/IconCircleList"/>
    <dgm:cxn modelId="{278E28C1-593D-9445-AD44-E36CC8DC8620}" type="presOf" srcId="{84E69BCD-2772-48C9-91E5-70466B54053A}" destId="{8B2F9481-32C5-4DA4-999E-7AC0F354925D}" srcOrd="0" destOrd="0" presId="urn:microsoft.com/office/officeart/2018/2/layout/IconCircleList"/>
    <dgm:cxn modelId="{31575DD9-1146-4C89-BFE6-878FD0D77C7F}" srcId="{C2CAA48E-B79B-4F9E-A604-32E0A10CAF1B}" destId="{84E69BCD-2772-48C9-91E5-70466B54053A}" srcOrd="3" destOrd="0" parTransId="{62E26095-D93C-495E-940A-43588E1A0BBE}" sibTransId="{C9E0A1CC-6039-4342-A5C6-4FBD7A3F82F1}"/>
    <dgm:cxn modelId="{5BC596DC-A4BA-CB46-B340-F8DDE1837F9A}" type="presOf" srcId="{2A1B1D81-B8C5-4961-8015-A503B88E0C1D}" destId="{69CD0B08-1C86-4AB3-AFF7-5189D9A320CB}" srcOrd="0" destOrd="0" presId="urn:microsoft.com/office/officeart/2018/2/layout/IconCircleList"/>
    <dgm:cxn modelId="{167B3BF2-F795-47D1-A63B-E16E8B5FEB63}" srcId="{C2CAA48E-B79B-4F9E-A604-32E0A10CAF1B}" destId="{FC09F911-F669-46B5-A207-CB8B1D8200F0}" srcOrd="4" destOrd="0" parTransId="{BB41BCE0-8D96-4605-BE3C-01E25C52D2A8}" sibTransId="{13BDC56B-72E5-4B70-B013-43B1B496B035}"/>
    <dgm:cxn modelId="{B68A7F01-13D0-5B46-9B89-CABEE8E28BB6}" type="presParOf" srcId="{9B06742B-845D-4E9A-8722-EBD26DD95076}" destId="{2F0B99BE-37E9-4DD3-9F65-84816CCFE7C5}" srcOrd="0" destOrd="0" presId="urn:microsoft.com/office/officeart/2018/2/layout/IconCircleList"/>
    <dgm:cxn modelId="{E54A6B44-0C44-A844-8E02-159AE5B76A6B}" type="presParOf" srcId="{2F0B99BE-37E9-4DD3-9F65-84816CCFE7C5}" destId="{341C7ADD-0F6D-48C8-8E24-1A46C3326A80}" srcOrd="0" destOrd="0" presId="urn:microsoft.com/office/officeart/2018/2/layout/IconCircleList"/>
    <dgm:cxn modelId="{9256EA97-CFAA-9641-8844-4BCF143D033D}" type="presParOf" srcId="{341C7ADD-0F6D-48C8-8E24-1A46C3326A80}" destId="{F1785C3D-9C54-4A98-B355-B04F275ADB81}" srcOrd="0" destOrd="0" presId="urn:microsoft.com/office/officeart/2018/2/layout/IconCircleList"/>
    <dgm:cxn modelId="{C5F3C6B5-04A9-3849-8CED-DF6E83243BB6}" type="presParOf" srcId="{341C7ADD-0F6D-48C8-8E24-1A46C3326A80}" destId="{DBD559E9-ECBB-4187-AACC-3F738F725D25}" srcOrd="1" destOrd="0" presId="urn:microsoft.com/office/officeart/2018/2/layout/IconCircleList"/>
    <dgm:cxn modelId="{456557F1-F7DF-004D-884D-A48805C91027}" type="presParOf" srcId="{341C7ADD-0F6D-48C8-8E24-1A46C3326A80}" destId="{204D2A7E-BF73-4B0E-BCD0-83FB683195ED}" srcOrd="2" destOrd="0" presId="urn:microsoft.com/office/officeart/2018/2/layout/IconCircleList"/>
    <dgm:cxn modelId="{E680A37F-4571-A64E-9195-4B4AE9920DC9}" type="presParOf" srcId="{341C7ADD-0F6D-48C8-8E24-1A46C3326A80}" destId="{4F9105C9-630F-4796-AB7D-92E60789F013}" srcOrd="3" destOrd="0" presId="urn:microsoft.com/office/officeart/2018/2/layout/IconCircleList"/>
    <dgm:cxn modelId="{1249E322-471C-6543-B698-D49A0D702E58}" type="presParOf" srcId="{2F0B99BE-37E9-4DD3-9F65-84816CCFE7C5}" destId="{54AA3267-9489-48F1-AB50-D0CC5FD6F924}" srcOrd="1" destOrd="0" presId="urn:microsoft.com/office/officeart/2018/2/layout/IconCircleList"/>
    <dgm:cxn modelId="{FBB82E02-C93F-1C44-A92D-7DC55C96293C}" type="presParOf" srcId="{2F0B99BE-37E9-4DD3-9F65-84816CCFE7C5}" destId="{C98361E3-7A53-428B-B98C-B91304B25D08}" srcOrd="2" destOrd="0" presId="urn:microsoft.com/office/officeart/2018/2/layout/IconCircleList"/>
    <dgm:cxn modelId="{5FB60C1F-B4EE-6244-B2AB-206D1CCADA59}" type="presParOf" srcId="{C98361E3-7A53-428B-B98C-B91304B25D08}" destId="{F4658FB2-BEB2-4FB8-923B-15EE70C27901}" srcOrd="0" destOrd="0" presId="urn:microsoft.com/office/officeart/2018/2/layout/IconCircleList"/>
    <dgm:cxn modelId="{1977EABA-9D5A-EE4D-AA84-31970C57FCC1}" type="presParOf" srcId="{C98361E3-7A53-428B-B98C-B91304B25D08}" destId="{E4206192-59C5-4CA0-9A4E-0F79AB846A53}" srcOrd="1" destOrd="0" presId="urn:microsoft.com/office/officeart/2018/2/layout/IconCircleList"/>
    <dgm:cxn modelId="{5FD11E85-4A7D-BD4A-85D1-AE72851E1CA3}" type="presParOf" srcId="{C98361E3-7A53-428B-B98C-B91304B25D08}" destId="{F7D60660-0872-4298-8AE0-72C9853EC5E9}" srcOrd="2" destOrd="0" presId="urn:microsoft.com/office/officeart/2018/2/layout/IconCircleList"/>
    <dgm:cxn modelId="{5774EDD0-824F-9A42-B994-D679AC333792}" type="presParOf" srcId="{C98361E3-7A53-428B-B98C-B91304B25D08}" destId="{69CD0B08-1C86-4AB3-AFF7-5189D9A320CB}" srcOrd="3" destOrd="0" presId="urn:microsoft.com/office/officeart/2018/2/layout/IconCircleList"/>
    <dgm:cxn modelId="{6DC1272F-ED0C-DD4E-82CF-C31E9038BFF6}" type="presParOf" srcId="{2F0B99BE-37E9-4DD3-9F65-84816CCFE7C5}" destId="{A0E93369-4A42-4C5F-B849-AF3414BBB660}" srcOrd="3" destOrd="0" presId="urn:microsoft.com/office/officeart/2018/2/layout/IconCircleList"/>
    <dgm:cxn modelId="{AE0C2079-24C0-7B48-9813-54DA643A8051}" type="presParOf" srcId="{2F0B99BE-37E9-4DD3-9F65-84816CCFE7C5}" destId="{E2CCA550-ADFF-477D-BC7D-7DF76990A70C}" srcOrd="4" destOrd="0" presId="urn:microsoft.com/office/officeart/2018/2/layout/IconCircleList"/>
    <dgm:cxn modelId="{E9A3A169-7B89-9649-989D-47F1DCD1FFF5}" type="presParOf" srcId="{E2CCA550-ADFF-477D-BC7D-7DF76990A70C}" destId="{DB8F1F7B-05A1-4F82-87E3-F335266B1138}" srcOrd="0" destOrd="0" presId="urn:microsoft.com/office/officeart/2018/2/layout/IconCircleList"/>
    <dgm:cxn modelId="{3EC6497A-A455-7448-81D5-7F0986C31744}" type="presParOf" srcId="{E2CCA550-ADFF-477D-BC7D-7DF76990A70C}" destId="{C5F74A51-2CA5-4F57-A21F-E0FB6DB41656}" srcOrd="1" destOrd="0" presId="urn:microsoft.com/office/officeart/2018/2/layout/IconCircleList"/>
    <dgm:cxn modelId="{77F37113-4E5E-4E45-A087-3263B63684AD}" type="presParOf" srcId="{E2CCA550-ADFF-477D-BC7D-7DF76990A70C}" destId="{50EECC0A-0A74-483D-87DC-60B0F351C45D}" srcOrd="2" destOrd="0" presId="urn:microsoft.com/office/officeart/2018/2/layout/IconCircleList"/>
    <dgm:cxn modelId="{ABD873CC-DC62-1845-B059-57155565723A}" type="presParOf" srcId="{E2CCA550-ADFF-477D-BC7D-7DF76990A70C}" destId="{6EE8FECF-12A7-4FC1-BECD-D752B64C3CB6}" srcOrd="3" destOrd="0" presId="urn:microsoft.com/office/officeart/2018/2/layout/IconCircleList"/>
    <dgm:cxn modelId="{416C9EBD-F8CB-0B4F-816F-FE48FD294BAC}" type="presParOf" srcId="{2F0B99BE-37E9-4DD3-9F65-84816CCFE7C5}" destId="{E3B2CE93-6D06-4E5F-AB0A-208CE2D9A3CA}" srcOrd="5" destOrd="0" presId="urn:microsoft.com/office/officeart/2018/2/layout/IconCircleList"/>
    <dgm:cxn modelId="{5C07D9A8-D17C-8148-BF4B-8E23CD95F086}" type="presParOf" srcId="{2F0B99BE-37E9-4DD3-9F65-84816CCFE7C5}" destId="{83CE1D7D-97B5-48B7-9E3F-5996A8ECBB4B}" srcOrd="6" destOrd="0" presId="urn:microsoft.com/office/officeart/2018/2/layout/IconCircleList"/>
    <dgm:cxn modelId="{2D54BD5A-7239-C743-B80C-3547FE4F3317}" type="presParOf" srcId="{83CE1D7D-97B5-48B7-9E3F-5996A8ECBB4B}" destId="{46D6BAE5-578E-4AF7-B23A-33F653754010}" srcOrd="0" destOrd="0" presId="urn:microsoft.com/office/officeart/2018/2/layout/IconCircleList"/>
    <dgm:cxn modelId="{187FC27D-C437-0E45-A899-F60CE52D462A}" type="presParOf" srcId="{83CE1D7D-97B5-48B7-9E3F-5996A8ECBB4B}" destId="{FC9553E1-B19F-451D-8193-A23B00788D7A}" srcOrd="1" destOrd="0" presId="urn:microsoft.com/office/officeart/2018/2/layout/IconCircleList"/>
    <dgm:cxn modelId="{9611774B-4588-584F-A5AF-ECA508CD80E2}" type="presParOf" srcId="{83CE1D7D-97B5-48B7-9E3F-5996A8ECBB4B}" destId="{F54F8F21-F486-4A43-940E-E52910964F37}" srcOrd="2" destOrd="0" presId="urn:microsoft.com/office/officeart/2018/2/layout/IconCircleList"/>
    <dgm:cxn modelId="{FEE0FD82-D241-D949-9852-97904526B4E5}" type="presParOf" srcId="{83CE1D7D-97B5-48B7-9E3F-5996A8ECBB4B}" destId="{8B2F9481-32C5-4DA4-999E-7AC0F354925D}" srcOrd="3" destOrd="0" presId="urn:microsoft.com/office/officeart/2018/2/layout/IconCircleList"/>
    <dgm:cxn modelId="{6BD043F4-A7A6-6242-9A65-F17D8CAF5A15}" type="presParOf" srcId="{2F0B99BE-37E9-4DD3-9F65-84816CCFE7C5}" destId="{0B43FD12-54EF-4186-AF0C-9EC355C10377}" srcOrd="7" destOrd="0" presId="urn:microsoft.com/office/officeart/2018/2/layout/IconCircleList"/>
    <dgm:cxn modelId="{1F0F6C6C-B8F2-9D41-A2C6-B70FEA02A35E}" type="presParOf" srcId="{2F0B99BE-37E9-4DD3-9F65-84816CCFE7C5}" destId="{5E71141A-98A8-4822-BB18-2C51742C1F19}" srcOrd="8" destOrd="0" presId="urn:microsoft.com/office/officeart/2018/2/layout/IconCircleList"/>
    <dgm:cxn modelId="{E43F9F59-F7C2-8D4C-A747-3BA8FD222909}" type="presParOf" srcId="{5E71141A-98A8-4822-BB18-2C51742C1F19}" destId="{28F4B07F-0678-4D81-BB11-9C34760E5EAE}" srcOrd="0" destOrd="0" presId="urn:microsoft.com/office/officeart/2018/2/layout/IconCircleList"/>
    <dgm:cxn modelId="{97941357-8798-3447-AB94-8CAEDA95C2E9}" type="presParOf" srcId="{5E71141A-98A8-4822-BB18-2C51742C1F19}" destId="{BA87E6B8-6DF0-4702-950F-7EF908D2D741}" srcOrd="1" destOrd="0" presId="urn:microsoft.com/office/officeart/2018/2/layout/IconCircleList"/>
    <dgm:cxn modelId="{3025C2AA-2825-7A46-8C6E-83DB2A0EE6ED}" type="presParOf" srcId="{5E71141A-98A8-4822-BB18-2C51742C1F19}" destId="{409E4737-4F1E-457A-B1EF-4DF99F242D43}" srcOrd="2" destOrd="0" presId="urn:microsoft.com/office/officeart/2018/2/layout/IconCircleList"/>
    <dgm:cxn modelId="{41295164-84CA-1043-AA2A-1DB09F93A97F}" type="presParOf" srcId="{5E71141A-98A8-4822-BB18-2C51742C1F19}" destId="{93149912-6B99-4BF6-A369-0A8F91965746}"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90C6298-31AC-CD4F-9E5B-345EFBDD8804}" type="doc">
      <dgm:prSet loTypeId="urn:microsoft.com/office/officeart/2008/layout/AlternatingHexagons" loCatId="" qsTypeId="urn:microsoft.com/office/officeart/2005/8/quickstyle/simple1" qsCatId="simple" csTypeId="urn:microsoft.com/office/officeart/2005/8/colors/colorful2" csCatId="colorful" phldr="1"/>
      <dgm:spPr/>
      <dgm:t>
        <a:bodyPr/>
        <a:lstStyle/>
        <a:p>
          <a:endParaRPr lang="en-GB"/>
        </a:p>
      </dgm:t>
    </dgm:pt>
    <dgm:pt modelId="{BBD61B81-CA48-7042-99E3-D5412BD36F38}">
      <dgm:prSet phldrT="[Text]"/>
      <dgm:spPr/>
      <dgm:t>
        <a:bodyPr/>
        <a:lstStyle/>
        <a:p>
          <a:r>
            <a:rPr lang="en-GB" dirty="0"/>
            <a:t>Scalability and Resource Efficiency</a:t>
          </a:r>
        </a:p>
      </dgm:t>
    </dgm:pt>
    <dgm:pt modelId="{6936D5F2-FEEE-9740-A9FA-BD0838AB4D8D}" type="parTrans" cxnId="{7B41870E-A25D-D946-B843-12AE93B0DB0C}">
      <dgm:prSet/>
      <dgm:spPr/>
      <dgm:t>
        <a:bodyPr/>
        <a:lstStyle/>
        <a:p>
          <a:endParaRPr lang="en-GB"/>
        </a:p>
      </dgm:t>
    </dgm:pt>
    <dgm:pt modelId="{9F21E9CB-E589-314E-A200-A43775E329F5}" type="sibTrans" cxnId="{7B41870E-A25D-D946-B843-12AE93B0DB0C}">
      <dgm:prSet/>
      <dgm:spPr/>
      <dgm:t>
        <a:bodyPr/>
        <a:lstStyle/>
        <a:p>
          <a:r>
            <a:rPr lang="en-GB" dirty="0"/>
            <a:t>Faster Development and Deployment</a:t>
          </a:r>
        </a:p>
      </dgm:t>
    </dgm:pt>
    <dgm:pt modelId="{EF6C23D3-21D2-8740-B9CA-A74E48193CB5}">
      <dgm:prSet phldrT="[Text]"/>
      <dgm:spPr/>
      <dgm:t>
        <a:bodyPr/>
        <a:lstStyle/>
        <a:p>
          <a:endParaRPr lang="en-GB" dirty="0"/>
        </a:p>
      </dgm:t>
    </dgm:pt>
    <dgm:pt modelId="{F5BFB487-7E0A-3947-A2D9-FE497DFC67A0}" type="parTrans" cxnId="{C7510B8E-9BD2-F843-81E0-AD79596262E4}">
      <dgm:prSet/>
      <dgm:spPr/>
      <dgm:t>
        <a:bodyPr/>
        <a:lstStyle/>
        <a:p>
          <a:endParaRPr lang="en-GB"/>
        </a:p>
      </dgm:t>
    </dgm:pt>
    <dgm:pt modelId="{85538D05-6AB8-5E49-B27A-00E03948EA03}" type="sibTrans" cxnId="{C7510B8E-9BD2-F843-81E0-AD79596262E4}">
      <dgm:prSet/>
      <dgm:spPr/>
      <dgm:t>
        <a:bodyPr/>
        <a:lstStyle/>
        <a:p>
          <a:endParaRPr lang="en-GB"/>
        </a:p>
      </dgm:t>
    </dgm:pt>
    <dgm:pt modelId="{80C64E7B-BF58-7742-B91C-B032FA5A87C0}">
      <dgm:prSet phldrT="[Text]"/>
      <dgm:spPr/>
      <dgm:t>
        <a:bodyPr/>
        <a:lstStyle/>
        <a:p>
          <a:r>
            <a:rPr lang="en-IN" dirty="0"/>
            <a:t>Enhanced Profitability</a:t>
          </a:r>
          <a:endParaRPr lang="en-GB" dirty="0"/>
        </a:p>
      </dgm:t>
    </dgm:pt>
    <dgm:pt modelId="{02B1C893-8C24-A342-B087-7C950773552B}" type="parTrans" cxnId="{DAB6385B-2FC2-8E4A-BB16-28C5C8863758}">
      <dgm:prSet/>
      <dgm:spPr/>
      <dgm:t>
        <a:bodyPr/>
        <a:lstStyle/>
        <a:p>
          <a:endParaRPr lang="en-GB"/>
        </a:p>
      </dgm:t>
    </dgm:pt>
    <dgm:pt modelId="{A74BB85E-B55B-CF45-BF3F-936FBB419A89}" type="sibTrans" cxnId="{DAB6385B-2FC2-8E4A-BB16-28C5C8863758}">
      <dgm:prSet/>
      <dgm:spPr/>
      <dgm:t>
        <a:bodyPr/>
        <a:lstStyle/>
        <a:p>
          <a:r>
            <a:rPr lang="en-GB" dirty="0"/>
            <a:t>Agility and Adaptability</a:t>
          </a:r>
        </a:p>
      </dgm:t>
    </dgm:pt>
    <dgm:pt modelId="{4E3DCE18-7A82-A643-9D1A-22F98DEE666D}">
      <dgm:prSet phldrT="[Text]"/>
      <dgm:spPr/>
      <dgm:t>
        <a:bodyPr/>
        <a:lstStyle/>
        <a:p>
          <a:r>
            <a:rPr lang="en-GB" dirty="0"/>
            <a:t>Service Resilience and Robustness</a:t>
          </a:r>
        </a:p>
      </dgm:t>
    </dgm:pt>
    <dgm:pt modelId="{04C03EFC-016B-1042-A28E-29249037C8FC}" type="parTrans" cxnId="{FD1AFEF5-1B1F-F246-B7D8-A6B096E55D38}">
      <dgm:prSet/>
      <dgm:spPr/>
      <dgm:t>
        <a:bodyPr/>
        <a:lstStyle/>
        <a:p>
          <a:endParaRPr lang="en-GB"/>
        </a:p>
      </dgm:t>
    </dgm:pt>
    <dgm:pt modelId="{F8A946FC-C30B-984C-9C0A-C207B51DF9A6}" type="sibTrans" cxnId="{FD1AFEF5-1B1F-F246-B7D8-A6B096E55D38}">
      <dgm:prSet/>
      <dgm:spPr/>
      <dgm:t>
        <a:bodyPr/>
        <a:lstStyle/>
        <a:p>
          <a:r>
            <a:rPr lang="en-GB"/>
            <a:t>Improved Customer Experience</a:t>
          </a:r>
          <a:endParaRPr lang="en-GB" dirty="0"/>
        </a:p>
      </dgm:t>
    </dgm:pt>
    <dgm:pt modelId="{70C2DEB1-AEEE-7848-9B59-24DBFB211B57}">
      <dgm:prSet/>
      <dgm:spPr/>
      <dgm:t>
        <a:bodyPr/>
        <a:lstStyle/>
        <a:p>
          <a:r>
            <a:rPr lang="en-IN" dirty="0"/>
            <a:t>Minimized Disruption </a:t>
          </a:r>
        </a:p>
      </dgm:t>
    </dgm:pt>
    <dgm:pt modelId="{8AB9BD73-D103-A945-88D7-C2723EEE0E9E}" type="parTrans" cxnId="{67472EEE-1A92-AB45-86F3-FE042FBF06F2}">
      <dgm:prSet/>
      <dgm:spPr/>
      <dgm:t>
        <a:bodyPr/>
        <a:lstStyle/>
        <a:p>
          <a:endParaRPr lang="en-GB"/>
        </a:p>
      </dgm:t>
    </dgm:pt>
    <dgm:pt modelId="{25ADCF28-0738-D646-A982-AAA6BE42E419}" type="sibTrans" cxnId="{67472EEE-1A92-AB45-86F3-FE042FBF06F2}">
      <dgm:prSet/>
      <dgm:spPr/>
      <dgm:t>
        <a:bodyPr/>
        <a:lstStyle/>
        <a:p>
          <a:r>
            <a:rPr lang="en-GB" dirty="0"/>
            <a:t>Cost Effective Maintenance</a:t>
          </a:r>
        </a:p>
      </dgm:t>
    </dgm:pt>
    <dgm:pt modelId="{1E1508F9-EAA2-ED4E-A4CA-18CA2F55F42C}" type="pres">
      <dgm:prSet presAssocID="{E90C6298-31AC-CD4F-9E5B-345EFBDD8804}" presName="Name0" presStyleCnt="0">
        <dgm:presLayoutVars>
          <dgm:chMax/>
          <dgm:chPref/>
          <dgm:dir/>
          <dgm:animLvl val="lvl"/>
        </dgm:presLayoutVars>
      </dgm:prSet>
      <dgm:spPr/>
    </dgm:pt>
    <dgm:pt modelId="{1F57B73E-17B5-CF45-B309-DC40AD52A8BA}" type="pres">
      <dgm:prSet presAssocID="{BBD61B81-CA48-7042-99E3-D5412BD36F38}" presName="composite" presStyleCnt="0"/>
      <dgm:spPr/>
    </dgm:pt>
    <dgm:pt modelId="{FE5931CC-6F4F-F64D-B6A0-E87CA65B1204}" type="pres">
      <dgm:prSet presAssocID="{BBD61B81-CA48-7042-99E3-D5412BD36F38}" presName="Parent1" presStyleLbl="node1" presStyleIdx="0" presStyleCnt="8">
        <dgm:presLayoutVars>
          <dgm:chMax val="1"/>
          <dgm:chPref val="1"/>
          <dgm:bulletEnabled val="1"/>
        </dgm:presLayoutVars>
      </dgm:prSet>
      <dgm:spPr/>
    </dgm:pt>
    <dgm:pt modelId="{F560D5C4-FA5E-DC42-BD47-D45C3D400F45}" type="pres">
      <dgm:prSet presAssocID="{BBD61B81-CA48-7042-99E3-D5412BD36F38}" presName="Childtext1" presStyleLbl="revTx" presStyleIdx="0" presStyleCnt="4">
        <dgm:presLayoutVars>
          <dgm:chMax val="0"/>
          <dgm:chPref val="0"/>
          <dgm:bulletEnabled val="1"/>
        </dgm:presLayoutVars>
      </dgm:prSet>
      <dgm:spPr/>
    </dgm:pt>
    <dgm:pt modelId="{5B1A4E90-F9C4-4F4C-9037-3B2323493A23}" type="pres">
      <dgm:prSet presAssocID="{BBD61B81-CA48-7042-99E3-D5412BD36F38}" presName="BalanceSpacing" presStyleCnt="0"/>
      <dgm:spPr/>
    </dgm:pt>
    <dgm:pt modelId="{1265EB08-892C-9249-BE2C-6AD648A95FEC}" type="pres">
      <dgm:prSet presAssocID="{BBD61B81-CA48-7042-99E3-D5412BD36F38}" presName="BalanceSpacing1" presStyleCnt="0"/>
      <dgm:spPr/>
    </dgm:pt>
    <dgm:pt modelId="{7800A7D0-C79E-FE4D-A858-E593EB0335E2}" type="pres">
      <dgm:prSet presAssocID="{9F21E9CB-E589-314E-A200-A43775E329F5}" presName="Accent1Text" presStyleLbl="node1" presStyleIdx="1" presStyleCnt="8"/>
      <dgm:spPr/>
    </dgm:pt>
    <dgm:pt modelId="{F1F53082-DDB9-AC49-8B12-E54D7B5C7DAD}" type="pres">
      <dgm:prSet presAssocID="{9F21E9CB-E589-314E-A200-A43775E329F5}" presName="spaceBetweenRectangles" presStyleCnt="0"/>
      <dgm:spPr/>
    </dgm:pt>
    <dgm:pt modelId="{9EE3079D-E4D3-5E49-A28F-6491A7BD10C5}" type="pres">
      <dgm:prSet presAssocID="{80C64E7B-BF58-7742-B91C-B032FA5A87C0}" presName="composite" presStyleCnt="0"/>
      <dgm:spPr/>
    </dgm:pt>
    <dgm:pt modelId="{69AF48B2-E2C2-7D45-8B41-5FC48204B258}" type="pres">
      <dgm:prSet presAssocID="{80C64E7B-BF58-7742-B91C-B032FA5A87C0}" presName="Parent1" presStyleLbl="node1" presStyleIdx="2" presStyleCnt="8">
        <dgm:presLayoutVars>
          <dgm:chMax val="1"/>
          <dgm:chPref val="1"/>
          <dgm:bulletEnabled val="1"/>
        </dgm:presLayoutVars>
      </dgm:prSet>
      <dgm:spPr/>
    </dgm:pt>
    <dgm:pt modelId="{B78BD4FF-9D0C-EE48-BC00-90EC112162B6}" type="pres">
      <dgm:prSet presAssocID="{80C64E7B-BF58-7742-B91C-B032FA5A87C0}" presName="Childtext1" presStyleLbl="revTx" presStyleIdx="1" presStyleCnt="4">
        <dgm:presLayoutVars>
          <dgm:chMax val="0"/>
          <dgm:chPref val="0"/>
          <dgm:bulletEnabled val="1"/>
        </dgm:presLayoutVars>
      </dgm:prSet>
      <dgm:spPr/>
    </dgm:pt>
    <dgm:pt modelId="{CED4830B-FE73-F74E-A017-7F18BCB0813D}" type="pres">
      <dgm:prSet presAssocID="{80C64E7B-BF58-7742-B91C-B032FA5A87C0}" presName="BalanceSpacing" presStyleCnt="0"/>
      <dgm:spPr/>
    </dgm:pt>
    <dgm:pt modelId="{CB82177B-0F79-3843-B304-2973E63D1DD6}" type="pres">
      <dgm:prSet presAssocID="{80C64E7B-BF58-7742-B91C-B032FA5A87C0}" presName="BalanceSpacing1" presStyleCnt="0"/>
      <dgm:spPr/>
    </dgm:pt>
    <dgm:pt modelId="{BAC4A8D0-725D-1342-861F-1125483BAD9E}" type="pres">
      <dgm:prSet presAssocID="{A74BB85E-B55B-CF45-BF3F-936FBB419A89}" presName="Accent1Text" presStyleLbl="node1" presStyleIdx="3" presStyleCnt="8"/>
      <dgm:spPr/>
    </dgm:pt>
    <dgm:pt modelId="{DD276E39-0F9B-1946-8763-173FDCCB7F87}" type="pres">
      <dgm:prSet presAssocID="{A74BB85E-B55B-CF45-BF3F-936FBB419A89}" presName="spaceBetweenRectangles" presStyleCnt="0"/>
      <dgm:spPr/>
    </dgm:pt>
    <dgm:pt modelId="{4A510504-2168-4345-B0FC-E9C803050603}" type="pres">
      <dgm:prSet presAssocID="{70C2DEB1-AEEE-7848-9B59-24DBFB211B57}" presName="composite" presStyleCnt="0"/>
      <dgm:spPr/>
    </dgm:pt>
    <dgm:pt modelId="{88DFA079-BFDB-B846-BA3B-668B5F34B1AD}" type="pres">
      <dgm:prSet presAssocID="{70C2DEB1-AEEE-7848-9B59-24DBFB211B57}" presName="Parent1" presStyleLbl="node1" presStyleIdx="4" presStyleCnt="8">
        <dgm:presLayoutVars>
          <dgm:chMax val="1"/>
          <dgm:chPref val="1"/>
          <dgm:bulletEnabled val="1"/>
        </dgm:presLayoutVars>
      </dgm:prSet>
      <dgm:spPr/>
    </dgm:pt>
    <dgm:pt modelId="{82ADC37A-E95F-FA4A-8268-60797D536F7F}" type="pres">
      <dgm:prSet presAssocID="{70C2DEB1-AEEE-7848-9B59-24DBFB211B57}" presName="Childtext1" presStyleLbl="revTx" presStyleIdx="2" presStyleCnt="4">
        <dgm:presLayoutVars>
          <dgm:chMax val="0"/>
          <dgm:chPref val="0"/>
          <dgm:bulletEnabled val="1"/>
        </dgm:presLayoutVars>
      </dgm:prSet>
      <dgm:spPr/>
    </dgm:pt>
    <dgm:pt modelId="{B96A3095-9F49-4B48-90CF-D2790928580F}" type="pres">
      <dgm:prSet presAssocID="{70C2DEB1-AEEE-7848-9B59-24DBFB211B57}" presName="BalanceSpacing" presStyleCnt="0"/>
      <dgm:spPr/>
    </dgm:pt>
    <dgm:pt modelId="{E5CFC483-4E2B-4A47-853D-BA3BBEBE8A3B}" type="pres">
      <dgm:prSet presAssocID="{70C2DEB1-AEEE-7848-9B59-24DBFB211B57}" presName="BalanceSpacing1" presStyleCnt="0"/>
      <dgm:spPr/>
    </dgm:pt>
    <dgm:pt modelId="{FD6A1ECC-3087-2345-A91A-8516240D18C1}" type="pres">
      <dgm:prSet presAssocID="{25ADCF28-0738-D646-A982-AAA6BE42E419}" presName="Accent1Text" presStyleLbl="node1" presStyleIdx="5" presStyleCnt="8"/>
      <dgm:spPr/>
    </dgm:pt>
    <dgm:pt modelId="{93FAD0C2-5DCD-284C-868F-AE29B35A78CC}" type="pres">
      <dgm:prSet presAssocID="{25ADCF28-0738-D646-A982-AAA6BE42E419}" presName="spaceBetweenRectangles" presStyleCnt="0"/>
      <dgm:spPr/>
    </dgm:pt>
    <dgm:pt modelId="{21C323DC-ABFC-004A-B4D1-5A87D82A3E99}" type="pres">
      <dgm:prSet presAssocID="{4E3DCE18-7A82-A643-9D1A-22F98DEE666D}" presName="composite" presStyleCnt="0"/>
      <dgm:spPr/>
    </dgm:pt>
    <dgm:pt modelId="{75F4030F-3655-6848-849C-1F23DD846D89}" type="pres">
      <dgm:prSet presAssocID="{4E3DCE18-7A82-A643-9D1A-22F98DEE666D}" presName="Parent1" presStyleLbl="node1" presStyleIdx="6" presStyleCnt="8">
        <dgm:presLayoutVars>
          <dgm:chMax val="1"/>
          <dgm:chPref val="1"/>
          <dgm:bulletEnabled val="1"/>
        </dgm:presLayoutVars>
      </dgm:prSet>
      <dgm:spPr/>
    </dgm:pt>
    <dgm:pt modelId="{365EF3F1-8D05-EA40-A36F-90CA95CD6CFA}" type="pres">
      <dgm:prSet presAssocID="{4E3DCE18-7A82-A643-9D1A-22F98DEE666D}" presName="Childtext1" presStyleLbl="revTx" presStyleIdx="3" presStyleCnt="4">
        <dgm:presLayoutVars>
          <dgm:chMax val="0"/>
          <dgm:chPref val="0"/>
          <dgm:bulletEnabled val="1"/>
        </dgm:presLayoutVars>
      </dgm:prSet>
      <dgm:spPr/>
    </dgm:pt>
    <dgm:pt modelId="{C6E93081-C424-7C44-9ED1-858E1BEFAF7D}" type="pres">
      <dgm:prSet presAssocID="{4E3DCE18-7A82-A643-9D1A-22F98DEE666D}" presName="BalanceSpacing" presStyleCnt="0"/>
      <dgm:spPr/>
    </dgm:pt>
    <dgm:pt modelId="{F946E052-0CCA-1748-812D-604862D1F540}" type="pres">
      <dgm:prSet presAssocID="{4E3DCE18-7A82-A643-9D1A-22F98DEE666D}" presName="BalanceSpacing1" presStyleCnt="0"/>
      <dgm:spPr/>
    </dgm:pt>
    <dgm:pt modelId="{A81ED2EA-011C-A04B-B5ED-268A7AFAFE3C}" type="pres">
      <dgm:prSet presAssocID="{F8A946FC-C30B-984C-9C0A-C207B51DF9A6}" presName="Accent1Text" presStyleLbl="node1" presStyleIdx="7" presStyleCnt="8"/>
      <dgm:spPr/>
    </dgm:pt>
  </dgm:ptLst>
  <dgm:cxnLst>
    <dgm:cxn modelId="{7B41870E-A25D-D946-B843-12AE93B0DB0C}" srcId="{E90C6298-31AC-CD4F-9E5B-345EFBDD8804}" destId="{BBD61B81-CA48-7042-99E3-D5412BD36F38}" srcOrd="0" destOrd="0" parTransId="{6936D5F2-FEEE-9740-A9FA-BD0838AB4D8D}" sibTransId="{9F21E9CB-E589-314E-A200-A43775E329F5}"/>
    <dgm:cxn modelId="{262DC31B-6012-5D4D-A97B-AA42CF988C00}" type="presOf" srcId="{25ADCF28-0738-D646-A982-AAA6BE42E419}" destId="{FD6A1ECC-3087-2345-A91A-8516240D18C1}" srcOrd="0" destOrd="0" presId="urn:microsoft.com/office/officeart/2008/layout/AlternatingHexagons"/>
    <dgm:cxn modelId="{4CA7B54B-6575-1A46-98FF-66ACDC4F808C}" type="presOf" srcId="{F8A946FC-C30B-984C-9C0A-C207B51DF9A6}" destId="{A81ED2EA-011C-A04B-B5ED-268A7AFAFE3C}" srcOrd="0" destOrd="0" presId="urn:microsoft.com/office/officeart/2008/layout/AlternatingHexagons"/>
    <dgm:cxn modelId="{DAB6385B-2FC2-8E4A-BB16-28C5C8863758}" srcId="{E90C6298-31AC-CD4F-9E5B-345EFBDD8804}" destId="{80C64E7B-BF58-7742-B91C-B032FA5A87C0}" srcOrd="1" destOrd="0" parTransId="{02B1C893-8C24-A342-B087-7C950773552B}" sibTransId="{A74BB85E-B55B-CF45-BF3F-936FBB419A89}"/>
    <dgm:cxn modelId="{6AC1B95B-0245-E948-A5ED-620EE17715DA}" type="presOf" srcId="{A74BB85E-B55B-CF45-BF3F-936FBB419A89}" destId="{BAC4A8D0-725D-1342-861F-1125483BAD9E}" srcOrd="0" destOrd="0" presId="urn:microsoft.com/office/officeart/2008/layout/AlternatingHexagons"/>
    <dgm:cxn modelId="{DFF9BF5F-A26E-4C4F-950B-9AE0F7DA24AA}" type="presOf" srcId="{E90C6298-31AC-CD4F-9E5B-345EFBDD8804}" destId="{1E1508F9-EAA2-ED4E-A4CA-18CA2F55F42C}" srcOrd="0" destOrd="0" presId="urn:microsoft.com/office/officeart/2008/layout/AlternatingHexagons"/>
    <dgm:cxn modelId="{87106E66-A6CA-6143-B23A-28A0BA3F83BE}" type="presOf" srcId="{4E3DCE18-7A82-A643-9D1A-22F98DEE666D}" destId="{75F4030F-3655-6848-849C-1F23DD846D89}" srcOrd="0" destOrd="0" presId="urn:microsoft.com/office/officeart/2008/layout/AlternatingHexagons"/>
    <dgm:cxn modelId="{849CC767-159A-E745-BB21-EDE05C8DB831}" type="presOf" srcId="{80C64E7B-BF58-7742-B91C-B032FA5A87C0}" destId="{69AF48B2-E2C2-7D45-8B41-5FC48204B258}" srcOrd="0" destOrd="0" presId="urn:microsoft.com/office/officeart/2008/layout/AlternatingHexagons"/>
    <dgm:cxn modelId="{C7510B8E-9BD2-F843-81E0-AD79596262E4}" srcId="{BBD61B81-CA48-7042-99E3-D5412BD36F38}" destId="{EF6C23D3-21D2-8740-B9CA-A74E48193CB5}" srcOrd="0" destOrd="0" parTransId="{F5BFB487-7E0A-3947-A2D9-FE497DFC67A0}" sibTransId="{85538D05-6AB8-5E49-B27A-00E03948EA03}"/>
    <dgm:cxn modelId="{4BC5A191-C99E-4342-9223-9E253AC351E1}" type="presOf" srcId="{EF6C23D3-21D2-8740-B9CA-A74E48193CB5}" destId="{F560D5C4-FA5E-DC42-BD47-D45C3D400F45}" srcOrd="0" destOrd="0" presId="urn:microsoft.com/office/officeart/2008/layout/AlternatingHexagons"/>
    <dgm:cxn modelId="{9AF187B6-17C0-6045-A8B3-FF145D190B46}" type="presOf" srcId="{9F21E9CB-E589-314E-A200-A43775E329F5}" destId="{7800A7D0-C79E-FE4D-A858-E593EB0335E2}" srcOrd="0" destOrd="0" presId="urn:microsoft.com/office/officeart/2008/layout/AlternatingHexagons"/>
    <dgm:cxn modelId="{D5F386D0-E4A9-304E-9C96-FE0BF6D294F0}" type="presOf" srcId="{70C2DEB1-AEEE-7848-9B59-24DBFB211B57}" destId="{88DFA079-BFDB-B846-BA3B-668B5F34B1AD}" srcOrd="0" destOrd="0" presId="urn:microsoft.com/office/officeart/2008/layout/AlternatingHexagons"/>
    <dgm:cxn modelId="{67472EEE-1A92-AB45-86F3-FE042FBF06F2}" srcId="{E90C6298-31AC-CD4F-9E5B-345EFBDD8804}" destId="{70C2DEB1-AEEE-7848-9B59-24DBFB211B57}" srcOrd="2" destOrd="0" parTransId="{8AB9BD73-D103-A945-88D7-C2723EEE0E9E}" sibTransId="{25ADCF28-0738-D646-A982-AAA6BE42E419}"/>
    <dgm:cxn modelId="{C0ECD1F5-DFC0-AD40-A14F-B6C164D9091B}" type="presOf" srcId="{BBD61B81-CA48-7042-99E3-D5412BD36F38}" destId="{FE5931CC-6F4F-F64D-B6A0-E87CA65B1204}" srcOrd="0" destOrd="0" presId="urn:microsoft.com/office/officeart/2008/layout/AlternatingHexagons"/>
    <dgm:cxn modelId="{FD1AFEF5-1B1F-F246-B7D8-A6B096E55D38}" srcId="{E90C6298-31AC-CD4F-9E5B-345EFBDD8804}" destId="{4E3DCE18-7A82-A643-9D1A-22F98DEE666D}" srcOrd="3" destOrd="0" parTransId="{04C03EFC-016B-1042-A28E-29249037C8FC}" sibTransId="{F8A946FC-C30B-984C-9C0A-C207B51DF9A6}"/>
    <dgm:cxn modelId="{AA6B81D6-887E-584A-9768-6880680B86DC}" type="presParOf" srcId="{1E1508F9-EAA2-ED4E-A4CA-18CA2F55F42C}" destId="{1F57B73E-17B5-CF45-B309-DC40AD52A8BA}" srcOrd="0" destOrd="0" presId="urn:microsoft.com/office/officeart/2008/layout/AlternatingHexagons"/>
    <dgm:cxn modelId="{ED1F2394-E560-0748-B8A1-FDF7DD74775E}" type="presParOf" srcId="{1F57B73E-17B5-CF45-B309-DC40AD52A8BA}" destId="{FE5931CC-6F4F-F64D-B6A0-E87CA65B1204}" srcOrd="0" destOrd="0" presId="urn:microsoft.com/office/officeart/2008/layout/AlternatingHexagons"/>
    <dgm:cxn modelId="{82BB15C9-DCC7-4F45-BDCC-C21BF2B0224D}" type="presParOf" srcId="{1F57B73E-17B5-CF45-B309-DC40AD52A8BA}" destId="{F560D5C4-FA5E-DC42-BD47-D45C3D400F45}" srcOrd="1" destOrd="0" presId="urn:microsoft.com/office/officeart/2008/layout/AlternatingHexagons"/>
    <dgm:cxn modelId="{F0039F69-4DCB-2440-BE20-65C255631896}" type="presParOf" srcId="{1F57B73E-17B5-CF45-B309-DC40AD52A8BA}" destId="{5B1A4E90-F9C4-4F4C-9037-3B2323493A23}" srcOrd="2" destOrd="0" presId="urn:microsoft.com/office/officeart/2008/layout/AlternatingHexagons"/>
    <dgm:cxn modelId="{2E954E64-6A80-3249-8FF8-F41F3EA520B7}" type="presParOf" srcId="{1F57B73E-17B5-CF45-B309-DC40AD52A8BA}" destId="{1265EB08-892C-9249-BE2C-6AD648A95FEC}" srcOrd="3" destOrd="0" presId="urn:microsoft.com/office/officeart/2008/layout/AlternatingHexagons"/>
    <dgm:cxn modelId="{3B6CC638-7AD4-7F45-B99E-BCF435030426}" type="presParOf" srcId="{1F57B73E-17B5-CF45-B309-DC40AD52A8BA}" destId="{7800A7D0-C79E-FE4D-A858-E593EB0335E2}" srcOrd="4" destOrd="0" presId="urn:microsoft.com/office/officeart/2008/layout/AlternatingHexagons"/>
    <dgm:cxn modelId="{C92698E7-47B3-7B4A-AB88-3F09998DE928}" type="presParOf" srcId="{1E1508F9-EAA2-ED4E-A4CA-18CA2F55F42C}" destId="{F1F53082-DDB9-AC49-8B12-E54D7B5C7DAD}" srcOrd="1" destOrd="0" presId="urn:microsoft.com/office/officeart/2008/layout/AlternatingHexagons"/>
    <dgm:cxn modelId="{B18ED350-DA6B-724C-A21F-712A92DE7443}" type="presParOf" srcId="{1E1508F9-EAA2-ED4E-A4CA-18CA2F55F42C}" destId="{9EE3079D-E4D3-5E49-A28F-6491A7BD10C5}" srcOrd="2" destOrd="0" presId="urn:microsoft.com/office/officeart/2008/layout/AlternatingHexagons"/>
    <dgm:cxn modelId="{A7B74C25-FBFB-3D46-8E5B-12BBD27A8E4E}" type="presParOf" srcId="{9EE3079D-E4D3-5E49-A28F-6491A7BD10C5}" destId="{69AF48B2-E2C2-7D45-8B41-5FC48204B258}" srcOrd="0" destOrd="0" presId="urn:microsoft.com/office/officeart/2008/layout/AlternatingHexagons"/>
    <dgm:cxn modelId="{5BA24FB8-E41C-D44B-AF20-2CD9DDA1751D}" type="presParOf" srcId="{9EE3079D-E4D3-5E49-A28F-6491A7BD10C5}" destId="{B78BD4FF-9D0C-EE48-BC00-90EC112162B6}" srcOrd="1" destOrd="0" presId="urn:microsoft.com/office/officeart/2008/layout/AlternatingHexagons"/>
    <dgm:cxn modelId="{893F8636-7106-F34C-A2BA-1CB4C59B9A55}" type="presParOf" srcId="{9EE3079D-E4D3-5E49-A28F-6491A7BD10C5}" destId="{CED4830B-FE73-F74E-A017-7F18BCB0813D}" srcOrd="2" destOrd="0" presId="urn:microsoft.com/office/officeart/2008/layout/AlternatingHexagons"/>
    <dgm:cxn modelId="{C02833CD-4EFA-634F-8FDE-2B09621AE9C7}" type="presParOf" srcId="{9EE3079D-E4D3-5E49-A28F-6491A7BD10C5}" destId="{CB82177B-0F79-3843-B304-2973E63D1DD6}" srcOrd="3" destOrd="0" presId="urn:microsoft.com/office/officeart/2008/layout/AlternatingHexagons"/>
    <dgm:cxn modelId="{E5B1CE6F-47C6-9843-A827-622F8796328A}" type="presParOf" srcId="{9EE3079D-E4D3-5E49-A28F-6491A7BD10C5}" destId="{BAC4A8D0-725D-1342-861F-1125483BAD9E}" srcOrd="4" destOrd="0" presId="urn:microsoft.com/office/officeart/2008/layout/AlternatingHexagons"/>
    <dgm:cxn modelId="{25F1BB94-71DB-A84E-9663-E5DC2D0110E2}" type="presParOf" srcId="{1E1508F9-EAA2-ED4E-A4CA-18CA2F55F42C}" destId="{DD276E39-0F9B-1946-8763-173FDCCB7F87}" srcOrd="3" destOrd="0" presId="urn:microsoft.com/office/officeart/2008/layout/AlternatingHexagons"/>
    <dgm:cxn modelId="{E14D5546-BDAC-1741-BA1C-D0A68C5F7922}" type="presParOf" srcId="{1E1508F9-EAA2-ED4E-A4CA-18CA2F55F42C}" destId="{4A510504-2168-4345-B0FC-E9C803050603}" srcOrd="4" destOrd="0" presId="urn:microsoft.com/office/officeart/2008/layout/AlternatingHexagons"/>
    <dgm:cxn modelId="{2936A59E-9063-B34C-AA52-0F82D3692944}" type="presParOf" srcId="{4A510504-2168-4345-B0FC-E9C803050603}" destId="{88DFA079-BFDB-B846-BA3B-668B5F34B1AD}" srcOrd="0" destOrd="0" presId="urn:microsoft.com/office/officeart/2008/layout/AlternatingHexagons"/>
    <dgm:cxn modelId="{0F2B4A48-64DB-5147-8852-90BCAC66D717}" type="presParOf" srcId="{4A510504-2168-4345-B0FC-E9C803050603}" destId="{82ADC37A-E95F-FA4A-8268-60797D536F7F}" srcOrd="1" destOrd="0" presId="urn:microsoft.com/office/officeart/2008/layout/AlternatingHexagons"/>
    <dgm:cxn modelId="{4A2DA265-70B2-6544-9EE9-9E7843C95CC7}" type="presParOf" srcId="{4A510504-2168-4345-B0FC-E9C803050603}" destId="{B96A3095-9F49-4B48-90CF-D2790928580F}" srcOrd="2" destOrd="0" presId="urn:microsoft.com/office/officeart/2008/layout/AlternatingHexagons"/>
    <dgm:cxn modelId="{5D7BF6C3-FCA9-3F47-8683-AF67515FD6D5}" type="presParOf" srcId="{4A510504-2168-4345-B0FC-E9C803050603}" destId="{E5CFC483-4E2B-4A47-853D-BA3BBEBE8A3B}" srcOrd="3" destOrd="0" presId="urn:microsoft.com/office/officeart/2008/layout/AlternatingHexagons"/>
    <dgm:cxn modelId="{64CCF2CE-11A2-0E44-9B6C-47AEA767B0FB}" type="presParOf" srcId="{4A510504-2168-4345-B0FC-E9C803050603}" destId="{FD6A1ECC-3087-2345-A91A-8516240D18C1}" srcOrd="4" destOrd="0" presId="urn:microsoft.com/office/officeart/2008/layout/AlternatingHexagons"/>
    <dgm:cxn modelId="{76181DDA-98EE-A344-A1D2-4B208AECAB0B}" type="presParOf" srcId="{1E1508F9-EAA2-ED4E-A4CA-18CA2F55F42C}" destId="{93FAD0C2-5DCD-284C-868F-AE29B35A78CC}" srcOrd="5" destOrd="0" presId="urn:microsoft.com/office/officeart/2008/layout/AlternatingHexagons"/>
    <dgm:cxn modelId="{DA5DE4AA-47E4-F942-A0E5-979878F55267}" type="presParOf" srcId="{1E1508F9-EAA2-ED4E-A4CA-18CA2F55F42C}" destId="{21C323DC-ABFC-004A-B4D1-5A87D82A3E99}" srcOrd="6" destOrd="0" presId="urn:microsoft.com/office/officeart/2008/layout/AlternatingHexagons"/>
    <dgm:cxn modelId="{715900F9-1AAF-594C-BC64-4660C819218F}" type="presParOf" srcId="{21C323DC-ABFC-004A-B4D1-5A87D82A3E99}" destId="{75F4030F-3655-6848-849C-1F23DD846D89}" srcOrd="0" destOrd="0" presId="urn:microsoft.com/office/officeart/2008/layout/AlternatingHexagons"/>
    <dgm:cxn modelId="{1090AB12-23FB-7B44-8BEF-40B3932BCE69}" type="presParOf" srcId="{21C323DC-ABFC-004A-B4D1-5A87D82A3E99}" destId="{365EF3F1-8D05-EA40-A36F-90CA95CD6CFA}" srcOrd="1" destOrd="0" presId="urn:microsoft.com/office/officeart/2008/layout/AlternatingHexagons"/>
    <dgm:cxn modelId="{A2FA56CA-B476-0741-9E52-A53A7C050DB7}" type="presParOf" srcId="{21C323DC-ABFC-004A-B4D1-5A87D82A3E99}" destId="{C6E93081-C424-7C44-9ED1-858E1BEFAF7D}" srcOrd="2" destOrd="0" presId="urn:microsoft.com/office/officeart/2008/layout/AlternatingHexagons"/>
    <dgm:cxn modelId="{63DE5C15-F41A-E94D-9845-8DBDF16A3FBE}" type="presParOf" srcId="{21C323DC-ABFC-004A-B4D1-5A87D82A3E99}" destId="{F946E052-0CCA-1748-812D-604862D1F540}" srcOrd="3" destOrd="0" presId="urn:microsoft.com/office/officeart/2008/layout/AlternatingHexagons"/>
    <dgm:cxn modelId="{91236C36-6765-244F-921B-50EE182D3CEE}" type="presParOf" srcId="{21C323DC-ABFC-004A-B4D1-5A87D82A3E99}" destId="{A81ED2EA-011C-A04B-B5ED-268A7AFAFE3C}" srcOrd="4" destOrd="0" presId="urn:microsoft.com/office/officeart/2008/layout/AlternatingHexagon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BB058A8-0867-418C-980A-05BCFA9A05A0}" type="doc">
      <dgm:prSet loTypeId="urn:microsoft.com/office/officeart/2005/8/layout/process5" loCatId="process" qsTypeId="urn:microsoft.com/office/officeart/2005/8/quickstyle/simple1" qsCatId="simple" csTypeId="urn:microsoft.com/office/officeart/2005/8/colors/colorful2" csCatId="colorful"/>
      <dgm:spPr/>
      <dgm:t>
        <a:bodyPr/>
        <a:lstStyle/>
        <a:p>
          <a:endParaRPr lang="en-US"/>
        </a:p>
      </dgm:t>
    </dgm:pt>
    <dgm:pt modelId="{2FB3FC91-50F0-432B-9DEC-6074C7EB6EA8}">
      <dgm:prSet/>
      <dgm:spPr/>
      <dgm:t>
        <a:bodyPr/>
        <a:lstStyle/>
        <a:p>
          <a:r>
            <a:rPr lang="en-IN"/>
            <a:t>Inventory Check</a:t>
          </a:r>
          <a:endParaRPr lang="en-US"/>
        </a:p>
      </dgm:t>
    </dgm:pt>
    <dgm:pt modelId="{E9FF9690-776A-4BAD-B88F-ACAF040BFCC1}" type="parTrans" cxnId="{503C6C4E-2854-48C8-B0DB-F7AF1C1C60A3}">
      <dgm:prSet/>
      <dgm:spPr/>
      <dgm:t>
        <a:bodyPr/>
        <a:lstStyle/>
        <a:p>
          <a:endParaRPr lang="en-US"/>
        </a:p>
      </dgm:t>
    </dgm:pt>
    <dgm:pt modelId="{35F7D8A1-5865-49E8-A9E6-2C633FE6FED5}" type="sibTrans" cxnId="{503C6C4E-2854-48C8-B0DB-F7AF1C1C60A3}">
      <dgm:prSet/>
      <dgm:spPr/>
      <dgm:t>
        <a:bodyPr/>
        <a:lstStyle/>
        <a:p>
          <a:endParaRPr lang="en-US"/>
        </a:p>
      </dgm:t>
    </dgm:pt>
    <dgm:pt modelId="{ABB1DC02-4D21-433B-B743-5F7545CBAEE2}">
      <dgm:prSet/>
      <dgm:spPr/>
      <dgm:t>
        <a:bodyPr/>
        <a:lstStyle/>
        <a:p>
          <a:r>
            <a:rPr lang="en-IN"/>
            <a:t>Order Placement</a:t>
          </a:r>
          <a:endParaRPr lang="en-US"/>
        </a:p>
      </dgm:t>
    </dgm:pt>
    <dgm:pt modelId="{0F7A60CD-2515-4E51-B30E-80D591314AD1}" type="parTrans" cxnId="{9826B963-CBB5-41B0-B2B9-E0BD5E20A886}">
      <dgm:prSet/>
      <dgm:spPr/>
      <dgm:t>
        <a:bodyPr/>
        <a:lstStyle/>
        <a:p>
          <a:endParaRPr lang="en-US"/>
        </a:p>
      </dgm:t>
    </dgm:pt>
    <dgm:pt modelId="{87EEE0B2-E137-423D-8822-D5ACA181F557}" type="sibTrans" cxnId="{9826B963-CBB5-41B0-B2B9-E0BD5E20A886}">
      <dgm:prSet/>
      <dgm:spPr/>
      <dgm:t>
        <a:bodyPr/>
        <a:lstStyle/>
        <a:p>
          <a:endParaRPr lang="en-US"/>
        </a:p>
      </dgm:t>
    </dgm:pt>
    <dgm:pt modelId="{E5C28CA5-9D4F-457B-99A4-AB32E22C1352}">
      <dgm:prSet/>
      <dgm:spPr/>
      <dgm:t>
        <a:bodyPr/>
        <a:lstStyle/>
        <a:p>
          <a:r>
            <a:rPr lang="en-IN"/>
            <a:t>Order Verification</a:t>
          </a:r>
          <a:endParaRPr lang="en-US"/>
        </a:p>
      </dgm:t>
    </dgm:pt>
    <dgm:pt modelId="{C33E24BD-6D57-4D61-9E07-E3C085E02C15}" type="parTrans" cxnId="{494CC9E7-4921-4D86-BE7A-D6190786FE64}">
      <dgm:prSet/>
      <dgm:spPr/>
      <dgm:t>
        <a:bodyPr/>
        <a:lstStyle/>
        <a:p>
          <a:endParaRPr lang="en-US"/>
        </a:p>
      </dgm:t>
    </dgm:pt>
    <dgm:pt modelId="{AB319A43-73F8-40A5-8A09-8E8CA94A02A4}" type="sibTrans" cxnId="{494CC9E7-4921-4D86-BE7A-D6190786FE64}">
      <dgm:prSet/>
      <dgm:spPr/>
      <dgm:t>
        <a:bodyPr/>
        <a:lstStyle/>
        <a:p>
          <a:endParaRPr lang="en-US"/>
        </a:p>
      </dgm:t>
    </dgm:pt>
    <dgm:pt modelId="{E2FBB2B4-DDF4-4392-8D6B-9E690B83C50B}">
      <dgm:prSet/>
      <dgm:spPr/>
      <dgm:t>
        <a:bodyPr/>
        <a:lstStyle/>
        <a:p>
          <a:r>
            <a:rPr lang="en-IN"/>
            <a:t>Payment Processing</a:t>
          </a:r>
          <a:endParaRPr lang="en-US"/>
        </a:p>
      </dgm:t>
    </dgm:pt>
    <dgm:pt modelId="{7C9EEE52-8FF0-4059-BA1E-2A71C785D668}" type="parTrans" cxnId="{3C560D9C-0CE3-4E2A-9F62-A94CC890F6F6}">
      <dgm:prSet/>
      <dgm:spPr/>
      <dgm:t>
        <a:bodyPr/>
        <a:lstStyle/>
        <a:p>
          <a:endParaRPr lang="en-US"/>
        </a:p>
      </dgm:t>
    </dgm:pt>
    <dgm:pt modelId="{D9E2CDDE-582D-469C-BF51-9AAA9278AE47}" type="sibTrans" cxnId="{3C560D9C-0CE3-4E2A-9F62-A94CC890F6F6}">
      <dgm:prSet/>
      <dgm:spPr/>
      <dgm:t>
        <a:bodyPr/>
        <a:lstStyle/>
        <a:p>
          <a:endParaRPr lang="en-US"/>
        </a:p>
      </dgm:t>
    </dgm:pt>
    <dgm:pt modelId="{002CB979-E808-4721-9265-7C91386510A8}">
      <dgm:prSet/>
      <dgm:spPr/>
      <dgm:t>
        <a:bodyPr/>
        <a:lstStyle/>
        <a:p>
          <a:r>
            <a:rPr lang="en-IN"/>
            <a:t>Order Confirmation</a:t>
          </a:r>
          <a:endParaRPr lang="en-US"/>
        </a:p>
      </dgm:t>
    </dgm:pt>
    <dgm:pt modelId="{7297D0B4-C3F7-4686-8DEE-4D6016A21707}" type="parTrans" cxnId="{B7846F57-E5FE-43ED-8D80-71951D0119F8}">
      <dgm:prSet/>
      <dgm:spPr/>
      <dgm:t>
        <a:bodyPr/>
        <a:lstStyle/>
        <a:p>
          <a:endParaRPr lang="en-US"/>
        </a:p>
      </dgm:t>
    </dgm:pt>
    <dgm:pt modelId="{F1FD3E89-192A-453F-AA47-4620916BB74E}" type="sibTrans" cxnId="{B7846F57-E5FE-43ED-8D80-71951D0119F8}">
      <dgm:prSet/>
      <dgm:spPr/>
      <dgm:t>
        <a:bodyPr/>
        <a:lstStyle/>
        <a:p>
          <a:endParaRPr lang="en-US"/>
        </a:p>
      </dgm:t>
    </dgm:pt>
    <dgm:pt modelId="{B41D93D6-7402-4142-9BFB-74C852A783E1}">
      <dgm:prSet/>
      <dgm:spPr/>
      <dgm:t>
        <a:bodyPr/>
        <a:lstStyle/>
        <a:p>
          <a:r>
            <a:rPr lang="en-IN"/>
            <a:t>Order Fulfilment</a:t>
          </a:r>
          <a:endParaRPr lang="en-US"/>
        </a:p>
      </dgm:t>
    </dgm:pt>
    <dgm:pt modelId="{05AE7AFE-5488-439A-9295-3B75050DB7E0}" type="parTrans" cxnId="{7F2DA2A4-376C-4782-8AC6-AFC6F2854827}">
      <dgm:prSet/>
      <dgm:spPr/>
      <dgm:t>
        <a:bodyPr/>
        <a:lstStyle/>
        <a:p>
          <a:endParaRPr lang="en-US"/>
        </a:p>
      </dgm:t>
    </dgm:pt>
    <dgm:pt modelId="{F4B28DFA-F40A-447F-961B-BDCBA45B20BD}" type="sibTrans" cxnId="{7F2DA2A4-376C-4782-8AC6-AFC6F2854827}">
      <dgm:prSet/>
      <dgm:spPr/>
      <dgm:t>
        <a:bodyPr/>
        <a:lstStyle/>
        <a:p>
          <a:endParaRPr lang="en-US"/>
        </a:p>
      </dgm:t>
    </dgm:pt>
    <dgm:pt modelId="{93B5CB14-C3CB-4008-A18E-4024843F5DE2}">
      <dgm:prSet/>
      <dgm:spPr/>
      <dgm:t>
        <a:bodyPr/>
        <a:lstStyle/>
        <a:p>
          <a:r>
            <a:rPr lang="en-IN"/>
            <a:t>Shipping/In-Store Pickup</a:t>
          </a:r>
          <a:endParaRPr lang="en-US"/>
        </a:p>
      </dgm:t>
    </dgm:pt>
    <dgm:pt modelId="{4B945FE5-DFFA-4208-B0B6-7DC481CDC2DB}" type="parTrans" cxnId="{21473C7C-49BA-4185-A4A9-9337C68298D8}">
      <dgm:prSet/>
      <dgm:spPr/>
      <dgm:t>
        <a:bodyPr/>
        <a:lstStyle/>
        <a:p>
          <a:endParaRPr lang="en-US"/>
        </a:p>
      </dgm:t>
    </dgm:pt>
    <dgm:pt modelId="{27138F0F-ACB0-4FD2-ABD1-7A230AFA24B4}" type="sibTrans" cxnId="{21473C7C-49BA-4185-A4A9-9337C68298D8}">
      <dgm:prSet/>
      <dgm:spPr/>
      <dgm:t>
        <a:bodyPr/>
        <a:lstStyle/>
        <a:p>
          <a:endParaRPr lang="en-US"/>
        </a:p>
      </dgm:t>
    </dgm:pt>
    <dgm:pt modelId="{8676DEEA-3DC5-4EA1-B3EE-61232577A48E}">
      <dgm:prSet/>
      <dgm:spPr/>
      <dgm:t>
        <a:bodyPr/>
        <a:lstStyle/>
        <a:p>
          <a:r>
            <a:rPr lang="en-IN"/>
            <a:t>Shipping/Inventory Tracking</a:t>
          </a:r>
          <a:endParaRPr lang="en-US"/>
        </a:p>
      </dgm:t>
    </dgm:pt>
    <dgm:pt modelId="{E44441D0-16CF-4E16-8E1C-A87907F38650}" type="parTrans" cxnId="{D1F31A84-D8E0-4313-90E9-BBE95AB18781}">
      <dgm:prSet/>
      <dgm:spPr/>
      <dgm:t>
        <a:bodyPr/>
        <a:lstStyle/>
        <a:p>
          <a:endParaRPr lang="en-US"/>
        </a:p>
      </dgm:t>
    </dgm:pt>
    <dgm:pt modelId="{298D8A10-702E-47A2-8237-A52753BFF336}" type="sibTrans" cxnId="{D1F31A84-D8E0-4313-90E9-BBE95AB18781}">
      <dgm:prSet/>
      <dgm:spPr/>
      <dgm:t>
        <a:bodyPr/>
        <a:lstStyle/>
        <a:p>
          <a:endParaRPr lang="en-US"/>
        </a:p>
      </dgm:t>
    </dgm:pt>
    <dgm:pt modelId="{CE6485A1-8822-4E98-85C1-61F323F6DEB3}">
      <dgm:prSet/>
      <dgm:spPr/>
      <dgm:t>
        <a:bodyPr/>
        <a:lstStyle/>
        <a:p>
          <a:r>
            <a:rPr lang="en-IN"/>
            <a:t>Delivery or Pickup</a:t>
          </a:r>
          <a:endParaRPr lang="en-US"/>
        </a:p>
      </dgm:t>
    </dgm:pt>
    <dgm:pt modelId="{FE55ED6C-4E02-4346-8C0B-AFF0A54ADDB9}" type="parTrans" cxnId="{DD3FC2F2-3DC3-4D63-B31F-84DDBB446D32}">
      <dgm:prSet/>
      <dgm:spPr/>
      <dgm:t>
        <a:bodyPr/>
        <a:lstStyle/>
        <a:p>
          <a:endParaRPr lang="en-US"/>
        </a:p>
      </dgm:t>
    </dgm:pt>
    <dgm:pt modelId="{2F23EDBD-8427-42B2-BCF2-5AA02BA4C987}" type="sibTrans" cxnId="{DD3FC2F2-3DC3-4D63-B31F-84DDBB446D32}">
      <dgm:prSet/>
      <dgm:spPr/>
      <dgm:t>
        <a:bodyPr/>
        <a:lstStyle/>
        <a:p>
          <a:endParaRPr lang="en-US"/>
        </a:p>
      </dgm:t>
    </dgm:pt>
    <dgm:pt modelId="{D9827765-3B48-46B2-975C-96D8A69ECD39}">
      <dgm:prSet/>
      <dgm:spPr/>
      <dgm:t>
        <a:bodyPr/>
        <a:lstStyle/>
        <a:p>
          <a:r>
            <a:rPr lang="en-IN"/>
            <a:t>Order Updates</a:t>
          </a:r>
          <a:endParaRPr lang="en-US"/>
        </a:p>
      </dgm:t>
    </dgm:pt>
    <dgm:pt modelId="{0D8B19BF-0186-4999-90FF-253692544360}" type="parTrans" cxnId="{962944D6-7E4B-442C-8F97-74B8A2619887}">
      <dgm:prSet/>
      <dgm:spPr/>
      <dgm:t>
        <a:bodyPr/>
        <a:lstStyle/>
        <a:p>
          <a:endParaRPr lang="en-US"/>
        </a:p>
      </dgm:t>
    </dgm:pt>
    <dgm:pt modelId="{C12982DC-E50E-4676-8CD6-30B6D8FA19A7}" type="sibTrans" cxnId="{962944D6-7E4B-442C-8F97-74B8A2619887}">
      <dgm:prSet/>
      <dgm:spPr/>
      <dgm:t>
        <a:bodyPr/>
        <a:lstStyle/>
        <a:p>
          <a:endParaRPr lang="en-US"/>
        </a:p>
      </dgm:t>
    </dgm:pt>
    <dgm:pt modelId="{1EA8E340-7DB3-4E05-9FA8-54D5434A6D8C}">
      <dgm:prSet/>
      <dgm:spPr/>
      <dgm:t>
        <a:bodyPr/>
        <a:lstStyle/>
        <a:p>
          <a:r>
            <a:rPr lang="en-IN"/>
            <a:t>Order Returns/Exchanges</a:t>
          </a:r>
          <a:endParaRPr lang="en-US"/>
        </a:p>
      </dgm:t>
    </dgm:pt>
    <dgm:pt modelId="{B9D83F79-389F-42F9-9303-A5D53CBD636F}" type="parTrans" cxnId="{51E97A81-8A75-4232-B65E-B098553963E0}">
      <dgm:prSet/>
      <dgm:spPr/>
      <dgm:t>
        <a:bodyPr/>
        <a:lstStyle/>
        <a:p>
          <a:endParaRPr lang="en-US"/>
        </a:p>
      </dgm:t>
    </dgm:pt>
    <dgm:pt modelId="{3FA40AB5-F3EA-4537-9836-D363DFA087B4}" type="sibTrans" cxnId="{51E97A81-8A75-4232-B65E-B098553963E0}">
      <dgm:prSet/>
      <dgm:spPr/>
      <dgm:t>
        <a:bodyPr/>
        <a:lstStyle/>
        <a:p>
          <a:endParaRPr lang="en-US"/>
        </a:p>
      </dgm:t>
    </dgm:pt>
    <dgm:pt modelId="{D7AA4F9B-651E-4C24-8DF8-EC881C91148C}">
      <dgm:prSet/>
      <dgm:spPr/>
      <dgm:t>
        <a:bodyPr/>
        <a:lstStyle/>
        <a:p>
          <a:r>
            <a:rPr lang="en-IN"/>
            <a:t>Order Completion</a:t>
          </a:r>
          <a:endParaRPr lang="en-US"/>
        </a:p>
      </dgm:t>
    </dgm:pt>
    <dgm:pt modelId="{35A4AA80-F144-4C21-817A-3A9EAB9F9565}" type="parTrans" cxnId="{49117D5A-BF04-4FC3-9D41-7AF2FC24A5CC}">
      <dgm:prSet/>
      <dgm:spPr/>
      <dgm:t>
        <a:bodyPr/>
        <a:lstStyle/>
        <a:p>
          <a:endParaRPr lang="en-US"/>
        </a:p>
      </dgm:t>
    </dgm:pt>
    <dgm:pt modelId="{7B827823-6FA4-406A-9066-D7F9663640D7}" type="sibTrans" cxnId="{49117D5A-BF04-4FC3-9D41-7AF2FC24A5CC}">
      <dgm:prSet/>
      <dgm:spPr/>
      <dgm:t>
        <a:bodyPr/>
        <a:lstStyle/>
        <a:p>
          <a:endParaRPr lang="en-US"/>
        </a:p>
      </dgm:t>
    </dgm:pt>
    <dgm:pt modelId="{6D274ADD-4443-6B4B-A9EB-34DCD4AB7175}" type="pres">
      <dgm:prSet presAssocID="{8BB058A8-0867-418C-980A-05BCFA9A05A0}" presName="diagram" presStyleCnt="0">
        <dgm:presLayoutVars>
          <dgm:dir/>
          <dgm:resizeHandles val="exact"/>
        </dgm:presLayoutVars>
      </dgm:prSet>
      <dgm:spPr/>
    </dgm:pt>
    <dgm:pt modelId="{50116A9B-B163-F046-9610-2B3F45343085}" type="pres">
      <dgm:prSet presAssocID="{2FB3FC91-50F0-432B-9DEC-6074C7EB6EA8}" presName="node" presStyleLbl="node1" presStyleIdx="0" presStyleCnt="12">
        <dgm:presLayoutVars>
          <dgm:bulletEnabled val="1"/>
        </dgm:presLayoutVars>
      </dgm:prSet>
      <dgm:spPr/>
    </dgm:pt>
    <dgm:pt modelId="{A9C97D2F-B259-284D-8B79-03A17C257006}" type="pres">
      <dgm:prSet presAssocID="{35F7D8A1-5865-49E8-A9E6-2C633FE6FED5}" presName="sibTrans" presStyleLbl="sibTrans2D1" presStyleIdx="0" presStyleCnt="11"/>
      <dgm:spPr/>
    </dgm:pt>
    <dgm:pt modelId="{3512E0DF-CFD8-5D4D-A098-8DBEC6425675}" type="pres">
      <dgm:prSet presAssocID="{35F7D8A1-5865-49E8-A9E6-2C633FE6FED5}" presName="connectorText" presStyleLbl="sibTrans2D1" presStyleIdx="0" presStyleCnt="11"/>
      <dgm:spPr/>
    </dgm:pt>
    <dgm:pt modelId="{75A573F8-0BA6-6D49-9A15-C09A1912B876}" type="pres">
      <dgm:prSet presAssocID="{ABB1DC02-4D21-433B-B743-5F7545CBAEE2}" presName="node" presStyleLbl="node1" presStyleIdx="1" presStyleCnt="12">
        <dgm:presLayoutVars>
          <dgm:bulletEnabled val="1"/>
        </dgm:presLayoutVars>
      </dgm:prSet>
      <dgm:spPr/>
    </dgm:pt>
    <dgm:pt modelId="{C8805841-0B47-F84B-89EE-97E090C93CB5}" type="pres">
      <dgm:prSet presAssocID="{87EEE0B2-E137-423D-8822-D5ACA181F557}" presName="sibTrans" presStyleLbl="sibTrans2D1" presStyleIdx="1" presStyleCnt="11"/>
      <dgm:spPr/>
    </dgm:pt>
    <dgm:pt modelId="{59283072-0DCE-DD43-9401-342620D0AC6E}" type="pres">
      <dgm:prSet presAssocID="{87EEE0B2-E137-423D-8822-D5ACA181F557}" presName="connectorText" presStyleLbl="sibTrans2D1" presStyleIdx="1" presStyleCnt="11"/>
      <dgm:spPr/>
    </dgm:pt>
    <dgm:pt modelId="{73BA59A4-5B65-1B4E-BFB9-FA04C0352505}" type="pres">
      <dgm:prSet presAssocID="{E5C28CA5-9D4F-457B-99A4-AB32E22C1352}" presName="node" presStyleLbl="node1" presStyleIdx="2" presStyleCnt="12">
        <dgm:presLayoutVars>
          <dgm:bulletEnabled val="1"/>
        </dgm:presLayoutVars>
      </dgm:prSet>
      <dgm:spPr/>
    </dgm:pt>
    <dgm:pt modelId="{FF6D979F-ECB0-5040-A453-9325C84C039A}" type="pres">
      <dgm:prSet presAssocID="{AB319A43-73F8-40A5-8A09-8E8CA94A02A4}" presName="sibTrans" presStyleLbl="sibTrans2D1" presStyleIdx="2" presStyleCnt="11"/>
      <dgm:spPr/>
    </dgm:pt>
    <dgm:pt modelId="{CE5A34EF-EF6C-454A-906E-19F333793483}" type="pres">
      <dgm:prSet presAssocID="{AB319A43-73F8-40A5-8A09-8E8CA94A02A4}" presName="connectorText" presStyleLbl="sibTrans2D1" presStyleIdx="2" presStyleCnt="11"/>
      <dgm:spPr/>
    </dgm:pt>
    <dgm:pt modelId="{F99A2E6D-8B94-484E-A253-15225A4719EE}" type="pres">
      <dgm:prSet presAssocID="{E2FBB2B4-DDF4-4392-8D6B-9E690B83C50B}" presName="node" presStyleLbl="node1" presStyleIdx="3" presStyleCnt="12">
        <dgm:presLayoutVars>
          <dgm:bulletEnabled val="1"/>
        </dgm:presLayoutVars>
      </dgm:prSet>
      <dgm:spPr/>
    </dgm:pt>
    <dgm:pt modelId="{8832F6C4-6C42-B644-A768-7F6FAA859B65}" type="pres">
      <dgm:prSet presAssocID="{D9E2CDDE-582D-469C-BF51-9AAA9278AE47}" presName="sibTrans" presStyleLbl="sibTrans2D1" presStyleIdx="3" presStyleCnt="11"/>
      <dgm:spPr/>
    </dgm:pt>
    <dgm:pt modelId="{AD056168-FC6C-404D-A9AB-D0FEDC597B02}" type="pres">
      <dgm:prSet presAssocID="{D9E2CDDE-582D-469C-BF51-9AAA9278AE47}" presName="connectorText" presStyleLbl="sibTrans2D1" presStyleIdx="3" presStyleCnt="11"/>
      <dgm:spPr/>
    </dgm:pt>
    <dgm:pt modelId="{C2B4372A-EB1D-E342-BD12-5C7CF7920303}" type="pres">
      <dgm:prSet presAssocID="{002CB979-E808-4721-9265-7C91386510A8}" presName="node" presStyleLbl="node1" presStyleIdx="4" presStyleCnt="12">
        <dgm:presLayoutVars>
          <dgm:bulletEnabled val="1"/>
        </dgm:presLayoutVars>
      </dgm:prSet>
      <dgm:spPr/>
    </dgm:pt>
    <dgm:pt modelId="{B85E839D-41DB-6746-A152-D9AC50A8C5E9}" type="pres">
      <dgm:prSet presAssocID="{F1FD3E89-192A-453F-AA47-4620916BB74E}" presName="sibTrans" presStyleLbl="sibTrans2D1" presStyleIdx="4" presStyleCnt="11"/>
      <dgm:spPr/>
    </dgm:pt>
    <dgm:pt modelId="{A522D8DF-7A85-3044-B047-DE9247EB7223}" type="pres">
      <dgm:prSet presAssocID="{F1FD3E89-192A-453F-AA47-4620916BB74E}" presName="connectorText" presStyleLbl="sibTrans2D1" presStyleIdx="4" presStyleCnt="11"/>
      <dgm:spPr/>
    </dgm:pt>
    <dgm:pt modelId="{05E3D985-18B9-DD46-9B1D-5095D3D5143D}" type="pres">
      <dgm:prSet presAssocID="{B41D93D6-7402-4142-9BFB-74C852A783E1}" presName="node" presStyleLbl="node1" presStyleIdx="5" presStyleCnt="12">
        <dgm:presLayoutVars>
          <dgm:bulletEnabled val="1"/>
        </dgm:presLayoutVars>
      </dgm:prSet>
      <dgm:spPr/>
    </dgm:pt>
    <dgm:pt modelId="{C26290A2-2A50-6F40-AD16-929DCDBEF29B}" type="pres">
      <dgm:prSet presAssocID="{F4B28DFA-F40A-447F-961B-BDCBA45B20BD}" presName="sibTrans" presStyleLbl="sibTrans2D1" presStyleIdx="5" presStyleCnt="11"/>
      <dgm:spPr/>
    </dgm:pt>
    <dgm:pt modelId="{B01562E3-EAE1-864E-B9DD-22E3AA47FFDF}" type="pres">
      <dgm:prSet presAssocID="{F4B28DFA-F40A-447F-961B-BDCBA45B20BD}" presName="connectorText" presStyleLbl="sibTrans2D1" presStyleIdx="5" presStyleCnt="11"/>
      <dgm:spPr/>
    </dgm:pt>
    <dgm:pt modelId="{0D4C1AEF-C64F-1B42-85B4-C2266F2C1F82}" type="pres">
      <dgm:prSet presAssocID="{93B5CB14-C3CB-4008-A18E-4024843F5DE2}" presName="node" presStyleLbl="node1" presStyleIdx="6" presStyleCnt="12">
        <dgm:presLayoutVars>
          <dgm:bulletEnabled val="1"/>
        </dgm:presLayoutVars>
      </dgm:prSet>
      <dgm:spPr/>
    </dgm:pt>
    <dgm:pt modelId="{9F297164-225C-3248-B6C2-D76D976ABE1F}" type="pres">
      <dgm:prSet presAssocID="{27138F0F-ACB0-4FD2-ABD1-7A230AFA24B4}" presName="sibTrans" presStyleLbl="sibTrans2D1" presStyleIdx="6" presStyleCnt="11"/>
      <dgm:spPr/>
    </dgm:pt>
    <dgm:pt modelId="{2EA0169E-3197-7A49-9E75-B5212DA0C9CB}" type="pres">
      <dgm:prSet presAssocID="{27138F0F-ACB0-4FD2-ABD1-7A230AFA24B4}" presName="connectorText" presStyleLbl="sibTrans2D1" presStyleIdx="6" presStyleCnt="11"/>
      <dgm:spPr/>
    </dgm:pt>
    <dgm:pt modelId="{0F25C175-FD0B-A84E-B688-BF38C13002F7}" type="pres">
      <dgm:prSet presAssocID="{8676DEEA-3DC5-4EA1-B3EE-61232577A48E}" presName="node" presStyleLbl="node1" presStyleIdx="7" presStyleCnt="12">
        <dgm:presLayoutVars>
          <dgm:bulletEnabled val="1"/>
        </dgm:presLayoutVars>
      </dgm:prSet>
      <dgm:spPr/>
    </dgm:pt>
    <dgm:pt modelId="{6A2C628C-A4E0-2342-8285-AFAFD4F28DE2}" type="pres">
      <dgm:prSet presAssocID="{298D8A10-702E-47A2-8237-A52753BFF336}" presName="sibTrans" presStyleLbl="sibTrans2D1" presStyleIdx="7" presStyleCnt="11"/>
      <dgm:spPr/>
    </dgm:pt>
    <dgm:pt modelId="{CF10C262-7B61-C744-BE45-A96EABAC5823}" type="pres">
      <dgm:prSet presAssocID="{298D8A10-702E-47A2-8237-A52753BFF336}" presName="connectorText" presStyleLbl="sibTrans2D1" presStyleIdx="7" presStyleCnt="11"/>
      <dgm:spPr/>
    </dgm:pt>
    <dgm:pt modelId="{76FF4FE6-8D7E-684C-8CF9-CA0ED65C66B9}" type="pres">
      <dgm:prSet presAssocID="{CE6485A1-8822-4E98-85C1-61F323F6DEB3}" presName="node" presStyleLbl="node1" presStyleIdx="8" presStyleCnt="12">
        <dgm:presLayoutVars>
          <dgm:bulletEnabled val="1"/>
        </dgm:presLayoutVars>
      </dgm:prSet>
      <dgm:spPr/>
    </dgm:pt>
    <dgm:pt modelId="{9B50DA22-7273-CC4E-AF08-A1F3BA3E54FD}" type="pres">
      <dgm:prSet presAssocID="{2F23EDBD-8427-42B2-BCF2-5AA02BA4C987}" presName="sibTrans" presStyleLbl="sibTrans2D1" presStyleIdx="8" presStyleCnt="11"/>
      <dgm:spPr/>
    </dgm:pt>
    <dgm:pt modelId="{D4FE9DE7-4B6F-014B-A32F-4800F8A976D0}" type="pres">
      <dgm:prSet presAssocID="{2F23EDBD-8427-42B2-BCF2-5AA02BA4C987}" presName="connectorText" presStyleLbl="sibTrans2D1" presStyleIdx="8" presStyleCnt="11"/>
      <dgm:spPr/>
    </dgm:pt>
    <dgm:pt modelId="{910DFD12-094F-2242-8E51-10F62D46760B}" type="pres">
      <dgm:prSet presAssocID="{D9827765-3B48-46B2-975C-96D8A69ECD39}" presName="node" presStyleLbl="node1" presStyleIdx="9" presStyleCnt="12">
        <dgm:presLayoutVars>
          <dgm:bulletEnabled val="1"/>
        </dgm:presLayoutVars>
      </dgm:prSet>
      <dgm:spPr/>
    </dgm:pt>
    <dgm:pt modelId="{D15FE8A4-024B-8C4A-9603-EFCB2C941C07}" type="pres">
      <dgm:prSet presAssocID="{C12982DC-E50E-4676-8CD6-30B6D8FA19A7}" presName="sibTrans" presStyleLbl="sibTrans2D1" presStyleIdx="9" presStyleCnt="11"/>
      <dgm:spPr/>
    </dgm:pt>
    <dgm:pt modelId="{A68866F5-18E9-1847-AF6E-485708EAA4E8}" type="pres">
      <dgm:prSet presAssocID="{C12982DC-E50E-4676-8CD6-30B6D8FA19A7}" presName="connectorText" presStyleLbl="sibTrans2D1" presStyleIdx="9" presStyleCnt="11"/>
      <dgm:spPr/>
    </dgm:pt>
    <dgm:pt modelId="{41DE789A-6B96-C342-BF6B-3F8E109A5DC6}" type="pres">
      <dgm:prSet presAssocID="{1EA8E340-7DB3-4E05-9FA8-54D5434A6D8C}" presName="node" presStyleLbl="node1" presStyleIdx="10" presStyleCnt="12">
        <dgm:presLayoutVars>
          <dgm:bulletEnabled val="1"/>
        </dgm:presLayoutVars>
      </dgm:prSet>
      <dgm:spPr/>
    </dgm:pt>
    <dgm:pt modelId="{AED3E685-9FAC-1848-9832-AF30DC0E1646}" type="pres">
      <dgm:prSet presAssocID="{3FA40AB5-F3EA-4537-9836-D363DFA087B4}" presName="sibTrans" presStyleLbl="sibTrans2D1" presStyleIdx="10" presStyleCnt="11"/>
      <dgm:spPr/>
    </dgm:pt>
    <dgm:pt modelId="{E7F31E5A-6115-3843-B65E-C0B77E58B9E1}" type="pres">
      <dgm:prSet presAssocID="{3FA40AB5-F3EA-4537-9836-D363DFA087B4}" presName="connectorText" presStyleLbl="sibTrans2D1" presStyleIdx="10" presStyleCnt="11"/>
      <dgm:spPr/>
    </dgm:pt>
    <dgm:pt modelId="{97ACF11E-6CD6-2E44-8341-1CCA3016A675}" type="pres">
      <dgm:prSet presAssocID="{D7AA4F9B-651E-4C24-8DF8-EC881C91148C}" presName="node" presStyleLbl="node1" presStyleIdx="11" presStyleCnt="12">
        <dgm:presLayoutVars>
          <dgm:bulletEnabled val="1"/>
        </dgm:presLayoutVars>
      </dgm:prSet>
      <dgm:spPr/>
    </dgm:pt>
  </dgm:ptLst>
  <dgm:cxnLst>
    <dgm:cxn modelId="{E61D8E18-840F-E74A-BC02-A2CA98B21FFB}" type="presOf" srcId="{F4B28DFA-F40A-447F-961B-BDCBA45B20BD}" destId="{B01562E3-EAE1-864E-B9DD-22E3AA47FFDF}" srcOrd="1" destOrd="0" presId="urn:microsoft.com/office/officeart/2005/8/layout/process5"/>
    <dgm:cxn modelId="{95764720-02CC-0C40-8A6F-EA55D921B088}" type="presOf" srcId="{27138F0F-ACB0-4FD2-ABD1-7A230AFA24B4}" destId="{2EA0169E-3197-7A49-9E75-B5212DA0C9CB}" srcOrd="1" destOrd="0" presId="urn:microsoft.com/office/officeart/2005/8/layout/process5"/>
    <dgm:cxn modelId="{1AFF3924-5F72-0A42-A416-F995B93EFCF1}" type="presOf" srcId="{C12982DC-E50E-4676-8CD6-30B6D8FA19A7}" destId="{D15FE8A4-024B-8C4A-9603-EFCB2C941C07}" srcOrd="0" destOrd="0" presId="urn:microsoft.com/office/officeart/2005/8/layout/process5"/>
    <dgm:cxn modelId="{F1EB7B24-722F-2341-8649-653227330E0D}" type="presOf" srcId="{AB319A43-73F8-40A5-8A09-8E8CA94A02A4}" destId="{FF6D979F-ECB0-5040-A453-9325C84C039A}" srcOrd="0" destOrd="0" presId="urn:microsoft.com/office/officeart/2005/8/layout/process5"/>
    <dgm:cxn modelId="{F5E5A02B-283B-C947-A58F-27CE97DC36D8}" type="presOf" srcId="{E5C28CA5-9D4F-457B-99A4-AB32E22C1352}" destId="{73BA59A4-5B65-1B4E-BFB9-FA04C0352505}" srcOrd="0" destOrd="0" presId="urn:microsoft.com/office/officeart/2005/8/layout/process5"/>
    <dgm:cxn modelId="{04FFCF2E-AFB8-FA45-8A5C-A387F7C444DD}" type="presOf" srcId="{2F23EDBD-8427-42B2-BCF2-5AA02BA4C987}" destId="{9B50DA22-7273-CC4E-AF08-A1F3BA3E54FD}" srcOrd="0" destOrd="0" presId="urn:microsoft.com/office/officeart/2005/8/layout/process5"/>
    <dgm:cxn modelId="{307AC13B-DE62-4D4B-8C14-5B9A8348DA08}" type="presOf" srcId="{D9827765-3B48-46B2-975C-96D8A69ECD39}" destId="{910DFD12-094F-2242-8E51-10F62D46760B}" srcOrd="0" destOrd="0" presId="urn:microsoft.com/office/officeart/2005/8/layout/process5"/>
    <dgm:cxn modelId="{8CB7D544-FFF0-6044-B1F9-B1FBCB226CD5}" type="presOf" srcId="{3FA40AB5-F3EA-4537-9836-D363DFA087B4}" destId="{AED3E685-9FAC-1848-9832-AF30DC0E1646}" srcOrd="0" destOrd="0" presId="urn:microsoft.com/office/officeart/2005/8/layout/process5"/>
    <dgm:cxn modelId="{B64FDF46-63B2-B74E-954B-7E21A970B188}" type="presOf" srcId="{87EEE0B2-E137-423D-8822-D5ACA181F557}" destId="{59283072-0DCE-DD43-9401-342620D0AC6E}" srcOrd="1" destOrd="0" presId="urn:microsoft.com/office/officeart/2005/8/layout/process5"/>
    <dgm:cxn modelId="{C7EACE4B-18FC-6B41-98F1-40DF5C557B0B}" type="presOf" srcId="{B41D93D6-7402-4142-9BFB-74C852A783E1}" destId="{05E3D985-18B9-DD46-9B1D-5095D3D5143D}" srcOrd="0" destOrd="0" presId="urn:microsoft.com/office/officeart/2005/8/layout/process5"/>
    <dgm:cxn modelId="{503C6C4E-2854-48C8-B0DB-F7AF1C1C60A3}" srcId="{8BB058A8-0867-418C-980A-05BCFA9A05A0}" destId="{2FB3FC91-50F0-432B-9DEC-6074C7EB6EA8}" srcOrd="0" destOrd="0" parTransId="{E9FF9690-776A-4BAD-B88F-ACAF040BFCC1}" sibTransId="{35F7D8A1-5865-49E8-A9E6-2C633FE6FED5}"/>
    <dgm:cxn modelId="{D0A04C55-DA2A-3345-BF64-47C581437E16}" type="presOf" srcId="{87EEE0B2-E137-423D-8822-D5ACA181F557}" destId="{C8805841-0B47-F84B-89EE-97E090C93CB5}" srcOrd="0" destOrd="0" presId="urn:microsoft.com/office/officeart/2005/8/layout/process5"/>
    <dgm:cxn modelId="{14E97356-FC73-9141-B4B8-424F1BFE2774}" type="presOf" srcId="{1EA8E340-7DB3-4E05-9FA8-54D5434A6D8C}" destId="{41DE789A-6B96-C342-BF6B-3F8E109A5DC6}" srcOrd="0" destOrd="0" presId="urn:microsoft.com/office/officeart/2005/8/layout/process5"/>
    <dgm:cxn modelId="{B7846F57-E5FE-43ED-8D80-71951D0119F8}" srcId="{8BB058A8-0867-418C-980A-05BCFA9A05A0}" destId="{002CB979-E808-4721-9265-7C91386510A8}" srcOrd="4" destOrd="0" parTransId="{7297D0B4-C3F7-4686-8DEE-4D6016A21707}" sibTransId="{F1FD3E89-192A-453F-AA47-4620916BB74E}"/>
    <dgm:cxn modelId="{3E6A1459-D91F-A149-82B7-4D7BB01E9A21}" type="presOf" srcId="{27138F0F-ACB0-4FD2-ABD1-7A230AFA24B4}" destId="{9F297164-225C-3248-B6C2-D76D976ABE1F}" srcOrd="0" destOrd="0" presId="urn:microsoft.com/office/officeart/2005/8/layout/process5"/>
    <dgm:cxn modelId="{49117D5A-BF04-4FC3-9D41-7AF2FC24A5CC}" srcId="{8BB058A8-0867-418C-980A-05BCFA9A05A0}" destId="{D7AA4F9B-651E-4C24-8DF8-EC881C91148C}" srcOrd="11" destOrd="0" parTransId="{35A4AA80-F144-4C21-817A-3A9EAB9F9565}" sibTransId="{7B827823-6FA4-406A-9066-D7F9663640D7}"/>
    <dgm:cxn modelId="{D699235C-CF17-984F-AA17-95FDE2FA6880}" type="presOf" srcId="{AB319A43-73F8-40A5-8A09-8E8CA94A02A4}" destId="{CE5A34EF-EF6C-454A-906E-19F333793483}" srcOrd="1" destOrd="0" presId="urn:microsoft.com/office/officeart/2005/8/layout/process5"/>
    <dgm:cxn modelId="{1602B161-16E3-DD40-B14D-66BC3A756079}" type="presOf" srcId="{F4B28DFA-F40A-447F-961B-BDCBA45B20BD}" destId="{C26290A2-2A50-6F40-AD16-929DCDBEF29B}" srcOrd="0" destOrd="0" presId="urn:microsoft.com/office/officeart/2005/8/layout/process5"/>
    <dgm:cxn modelId="{8784BC61-9D3D-264F-8A37-8F4587649FCF}" type="presOf" srcId="{ABB1DC02-4D21-433B-B743-5F7545CBAEE2}" destId="{75A573F8-0BA6-6D49-9A15-C09A1912B876}" srcOrd="0" destOrd="0" presId="urn:microsoft.com/office/officeart/2005/8/layout/process5"/>
    <dgm:cxn modelId="{9826B963-CBB5-41B0-B2B9-E0BD5E20A886}" srcId="{8BB058A8-0867-418C-980A-05BCFA9A05A0}" destId="{ABB1DC02-4D21-433B-B743-5F7545CBAEE2}" srcOrd="1" destOrd="0" parTransId="{0F7A60CD-2515-4E51-B30E-80D591314AD1}" sibTransId="{87EEE0B2-E137-423D-8822-D5ACA181F557}"/>
    <dgm:cxn modelId="{59A8D667-076F-1148-B0B0-AAA96E2FD4B4}" type="presOf" srcId="{F1FD3E89-192A-453F-AA47-4620916BB74E}" destId="{A522D8DF-7A85-3044-B047-DE9247EB7223}" srcOrd="1" destOrd="0" presId="urn:microsoft.com/office/officeart/2005/8/layout/process5"/>
    <dgm:cxn modelId="{D894DB67-12A9-CC47-BD80-7142AB4186C3}" type="presOf" srcId="{E2FBB2B4-DDF4-4392-8D6B-9E690B83C50B}" destId="{F99A2E6D-8B94-484E-A253-15225A4719EE}" srcOrd="0" destOrd="0" presId="urn:microsoft.com/office/officeart/2005/8/layout/process5"/>
    <dgm:cxn modelId="{A6B7CA6B-85FE-E441-8832-0407FC29D44F}" type="presOf" srcId="{298D8A10-702E-47A2-8237-A52753BFF336}" destId="{6A2C628C-A4E0-2342-8285-AFAFD4F28DE2}" srcOrd="0" destOrd="0" presId="urn:microsoft.com/office/officeart/2005/8/layout/process5"/>
    <dgm:cxn modelId="{CB825D70-820E-3740-9E2D-B922D3A75D3B}" type="presOf" srcId="{93B5CB14-C3CB-4008-A18E-4024843F5DE2}" destId="{0D4C1AEF-C64F-1B42-85B4-C2266F2C1F82}" srcOrd="0" destOrd="0" presId="urn:microsoft.com/office/officeart/2005/8/layout/process5"/>
    <dgm:cxn modelId="{40FC7F75-A4DB-B147-9FF7-598CBC1F3064}" type="presOf" srcId="{F1FD3E89-192A-453F-AA47-4620916BB74E}" destId="{B85E839D-41DB-6746-A152-D9AC50A8C5E9}" srcOrd="0" destOrd="0" presId="urn:microsoft.com/office/officeart/2005/8/layout/process5"/>
    <dgm:cxn modelId="{AFA0B579-FD28-3F42-B07F-4A72B0A9FB16}" type="presOf" srcId="{002CB979-E808-4721-9265-7C91386510A8}" destId="{C2B4372A-EB1D-E342-BD12-5C7CF7920303}" srcOrd="0" destOrd="0" presId="urn:microsoft.com/office/officeart/2005/8/layout/process5"/>
    <dgm:cxn modelId="{21473C7C-49BA-4185-A4A9-9337C68298D8}" srcId="{8BB058A8-0867-418C-980A-05BCFA9A05A0}" destId="{93B5CB14-C3CB-4008-A18E-4024843F5DE2}" srcOrd="6" destOrd="0" parTransId="{4B945FE5-DFFA-4208-B0B6-7DC481CDC2DB}" sibTransId="{27138F0F-ACB0-4FD2-ABD1-7A230AFA24B4}"/>
    <dgm:cxn modelId="{6E3AC57E-BF25-8248-AE34-9FB6C4E62BA6}" type="presOf" srcId="{2F23EDBD-8427-42B2-BCF2-5AA02BA4C987}" destId="{D4FE9DE7-4B6F-014B-A32F-4800F8A976D0}" srcOrd="1" destOrd="0" presId="urn:microsoft.com/office/officeart/2005/8/layout/process5"/>
    <dgm:cxn modelId="{51E97A81-8A75-4232-B65E-B098553963E0}" srcId="{8BB058A8-0867-418C-980A-05BCFA9A05A0}" destId="{1EA8E340-7DB3-4E05-9FA8-54D5434A6D8C}" srcOrd="10" destOrd="0" parTransId="{B9D83F79-389F-42F9-9303-A5D53CBD636F}" sibTransId="{3FA40AB5-F3EA-4537-9836-D363DFA087B4}"/>
    <dgm:cxn modelId="{D1F31A84-D8E0-4313-90E9-BBE95AB18781}" srcId="{8BB058A8-0867-418C-980A-05BCFA9A05A0}" destId="{8676DEEA-3DC5-4EA1-B3EE-61232577A48E}" srcOrd="7" destOrd="0" parTransId="{E44441D0-16CF-4E16-8E1C-A87907F38650}" sibTransId="{298D8A10-702E-47A2-8237-A52753BFF336}"/>
    <dgm:cxn modelId="{AE211586-8222-074D-9451-754B5A149D2A}" type="presOf" srcId="{35F7D8A1-5865-49E8-A9E6-2C633FE6FED5}" destId="{A9C97D2F-B259-284D-8B79-03A17C257006}" srcOrd="0" destOrd="0" presId="urn:microsoft.com/office/officeart/2005/8/layout/process5"/>
    <dgm:cxn modelId="{48F7BB87-B29C-214C-B149-89745C6B4E23}" type="presOf" srcId="{D9E2CDDE-582D-469C-BF51-9AAA9278AE47}" destId="{AD056168-FC6C-404D-A9AB-D0FEDC597B02}" srcOrd="1" destOrd="0" presId="urn:microsoft.com/office/officeart/2005/8/layout/process5"/>
    <dgm:cxn modelId="{1BA7D591-96F6-E244-8CEB-A40D1694F9B3}" type="presOf" srcId="{C12982DC-E50E-4676-8CD6-30B6D8FA19A7}" destId="{A68866F5-18E9-1847-AF6E-485708EAA4E8}" srcOrd="1" destOrd="0" presId="urn:microsoft.com/office/officeart/2005/8/layout/process5"/>
    <dgm:cxn modelId="{8687BF97-6AA1-C74D-8745-6ACC906DE757}" type="presOf" srcId="{8676DEEA-3DC5-4EA1-B3EE-61232577A48E}" destId="{0F25C175-FD0B-A84E-B688-BF38C13002F7}" srcOrd="0" destOrd="0" presId="urn:microsoft.com/office/officeart/2005/8/layout/process5"/>
    <dgm:cxn modelId="{3C560D9C-0CE3-4E2A-9F62-A94CC890F6F6}" srcId="{8BB058A8-0867-418C-980A-05BCFA9A05A0}" destId="{E2FBB2B4-DDF4-4392-8D6B-9E690B83C50B}" srcOrd="3" destOrd="0" parTransId="{7C9EEE52-8FF0-4059-BA1E-2A71C785D668}" sibTransId="{D9E2CDDE-582D-469C-BF51-9AAA9278AE47}"/>
    <dgm:cxn modelId="{14A92AA1-D69D-4448-B6F4-535C18EEC9B4}" type="presOf" srcId="{3FA40AB5-F3EA-4537-9836-D363DFA087B4}" destId="{E7F31E5A-6115-3843-B65E-C0B77E58B9E1}" srcOrd="1" destOrd="0" presId="urn:microsoft.com/office/officeart/2005/8/layout/process5"/>
    <dgm:cxn modelId="{7F2DA2A4-376C-4782-8AC6-AFC6F2854827}" srcId="{8BB058A8-0867-418C-980A-05BCFA9A05A0}" destId="{B41D93D6-7402-4142-9BFB-74C852A783E1}" srcOrd="5" destOrd="0" parTransId="{05AE7AFE-5488-439A-9295-3B75050DB7E0}" sibTransId="{F4B28DFA-F40A-447F-961B-BDCBA45B20BD}"/>
    <dgm:cxn modelId="{DA6624A5-15ED-A444-A02A-F2D337644FA0}" type="presOf" srcId="{8BB058A8-0867-418C-980A-05BCFA9A05A0}" destId="{6D274ADD-4443-6B4B-A9EB-34DCD4AB7175}" srcOrd="0" destOrd="0" presId="urn:microsoft.com/office/officeart/2005/8/layout/process5"/>
    <dgm:cxn modelId="{4271C1AD-0AF1-7244-AC19-7F139A454BCE}" type="presOf" srcId="{2FB3FC91-50F0-432B-9DEC-6074C7EB6EA8}" destId="{50116A9B-B163-F046-9610-2B3F45343085}" srcOrd="0" destOrd="0" presId="urn:microsoft.com/office/officeart/2005/8/layout/process5"/>
    <dgm:cxn modelId="{E0A488AE-5C38-0D42-83EB-01CD202CDB6F}" type="presOf" srcId="{298D8A10-702E-47A2-8237-A52753BFF336}" destId="{CF10C262-7B61-C744-BE45-A96EABAC5823}" srcOrd="1" destOrd="0" presId="urn:microsoft.com/office/officeart/2005/8/layout/process5"/>
    <dgm:cxn modelId="{5A6497B8-B4BA-D842-83DF-031150CC8301}" type="presOf" srcId="{D7AA4F9B-651E-4C24-8DF8-EC881C91148C}" destId="{97ACF11E-6CD6-2E44-8341-1CCA3016A675}" srcOrd="0" destOrd="0" presId="urn:microsoft.com/office/officeart/2005/8/layout/process5"/>
    <dgm:cxn modelId="{158256BD-879C-CD43-88B9-2D0BFD62E9F6}" type="presOf" srcId="{CE6485A1-8822-4E98-85C1-61F323F6DEB3}" destId="{76FF4FE6-8D7E-684C-8CF9-CA0ED65C66B9}" srcOrd="0" destOrd="0" presId="urn:microsoft.com/office/officeart/2005/8/layout/process5"/>
    <dgm:cxn modelId="{962944D6-7E4B-442C-8F97-74B8A2619887}" srcId="{8BB058A8-0867-418C-980A-05BCFA9A05A0}" destId="{D9827765-3B48-46B2-975C-96D8A69ECD39}" srcOrd="9" destOrd="0" parTransId="{0D8B19BF-0186-4999-90FF-253692544360}" sibTransId="{C12982DC-E50E-4676-8CD6-30B6D8FA19A7}"/>
    <dgm:cxn modelId="{A523D2E4-D156-D94A-B10C-8B5532439C6C}" type="presOf" srcId="{D9E2CDDE-582D-469C-BF51-9AAA9278AE47}" destId="{8832F6C4-6C42-B644-A768-7F6FAA859B65}" srcOrd="0" destOrd="0" presId="urn:microsoft.com/office/officeart/2005/8/layout/process5"/>
    <dgm:cxn modelId="{494CC9E7-4921-4D86-BE7A-D6190786FE64}" srcId="{8BB058A8-0867-418C-980A-05BCFA9A05A0}" destId="{E5C28CA5-9D4F-457B-99A4-AB32E22C1352}" srcOrd="2" destOrd="0" parTransId="{C33E24BD-6D57-4D61-9E07-E3C085E02C15}" sibTransId="{AB319A43-73F8-40A5-8A09-8E8CA94A02A4}"/>
    <dgm:cxn modelId="{DD3FC2F2-3DC3-4D63-B31F-84DDBB446D32}" srcId="{8BB058A8-0867-418C-980A-05BCFA9A05A0}" destId="{CE6485A1-8822-4E98-85C1-61F323F6DEB3}" srcOrd="8" destOrd="0" parTransId="{FE55ED6C-4E02-4346-8C0B-AFF0A54ADDB9}" sibTransId="{2F23EDBD-8427-42B2-BCF2-5AA02BA4C987}"/>
    <dgm:cxn modelId="{8CF6ECF6-9322-FA46-A2A7-A3C19A391413}" type="presOf" srcId="{35F7D8A1-5865-49E8-A9E6-2C633FE6FED5}" destId="{3512E0DF-CFD8-5D4D-A098-8DBEC6425675}" srcOrd="1" destOrd="0" presId="urn:microsoft.com/office/officeart/2005/8/layout/process5"/>
    <dgm:cxn modelId="{622E6FBE-0217-D547-BED3-C6611694570C}" type="presParOf" srcId="{6D274ADD-4443-6B4B-A9EB-34DCD4AB7175}" destId="{50116A9B-B163-F046-9610-2B3F45343085}" srcOrd="0" destOrd="0" presId="urn:microsoft.com/office/officeart/2005/8/layout/process5"/>
    <dgm:cxn modelId="{A1066474-C0C0-A441-9B79-2F357F9205EB}" type="presParOf" srcId="{6D274ADD-4443-6B4B-A9EB-34DCD4AB7175}" destId="{A9C97D2F-B259-284D-8B79-03A17C257006}" srcOrd="1" destOrd="0" presId="urn:microsoft.com/office/officeart/2005/8/layout/process5"/>
    <dgm:cxn modelId="{5582476A-4DD3-3E4E-9E5F-BBC4F7684BB5}" type="presParOf" srcId="{A9C97D2F-B259-284D-8B79-03A17C257006}" destId="{3512E0DF-CFD8-5D4D-A098-8DBEC6425675}" srcOrd="0" destOrd="0" presId="urn:microsoft.com/office/officeart/2005/8/layout/process5"/>
    <dgm:cxn modelId="{31D18E06-4733-3A4A-B34F-CF4E5250ABFF}" type="presParOf" srcId="{6D274ADD-4443-6B4B-A9EB-34DCD4AB7175}" destId="{75A573F8-0BA6-6D49-9A15-C09A1912B876}" srcOrd="2" destOrd="0" presId="urn:microsoft.com/office/officeart/2005/8/layout/process5"/>
    <dgm:cxn modelId="{3E0096E1-2A7F-9B41-8560-C5F39F88C809}" type="presParOf" srcId="{6D274ADD-4443-6B4B-A9EB-34DCD4AB7175}" destId="{C8805841-0B47-F84B-89EE-97E090C93CB5}" srcOrd="3" destOrd="0" presId="urn:microsoft.com/office/officeart/2005/8/layout/process5"/>
    <dgm:cxn modelId="{C829722F-94BE-AF48-97B3-DD983CE9C582}" type="presParOf" srcId="{C8805841-0B47-F84B-89EE-97E090C93CB5}" destId="{59283072-0DCE-DD43-9401-342620D0AC6E}" srcOrd="0" destOrd="0" presId="urn:microsoft.com/office/officeart/2005/8/layout/process5"/>
    <dgm:cxn modelId="{BDBD930B-664D-1248-A40C-53B3597D7BAB}" type="presParOf" srcId="{6D274ADD-4443-6B4B-A9EB-34DCD4AB7175}" destId="{73BA59A4-5B65-1B4E-BFB9-FA04C0352505}" srcOrd="4" destOrd="0" presId="urn:microsoft.com/office/officeart/2005/8/layout/process5"/>
    <dgm:cxn modelId="{96F28F41-E6C7-2143-AA69-937C02C3B7B6}" type="presParOf" srcId="{6D274ADD-4443-6B4B-A9EB-34DCD4AB7175}" destId="{FF6D979F-ECB0-5040-A453-9325C84C039A}" srcOrd="5" destOrd="0" presId="urn:microsoft.com/office/officeart/2005/8/layout/process5"/>
    <dgm:cxn modelId="{E861E863-0B59-1044-BF1E-CAE30C3C085A}" type="presParOf" srcId="{FF6D979F-ECB0-5040-A453-9325C84C039A}" destId="{CE5A34EF-EF6C-454A-906E-19F333793483}" srcOrd="0" destOrd="0" presId="urn:microsoft.com/office/officeart/2005/8/layout/process5"/>
    <dgm:cxn modelId="{4E8DE6B6-4CC4-954F-873E-4A00365FFE51}" type="presParOf" srcId="{6D274ADD-4443-6B4B-A9EB-34DCD4AB7175}" destId="{F99A2E6D-8B94-484E-A253-15225A4719EE}" srcOrd="6" destOrd="0" presId="urn:microsoft.com/office/officeart/2005/8/layout/process5"/>
    <dgm:cxn modelId="{B91EAA16-0FCF-BD49-A0CD-C3693CA0C158}" type="presParOf" srcId="{6D274ADD-4443-6B4B-A9EB-34DCD4AB7175}" destId="{8832F6C4-6C42-B644-A768-7F6FAA859B65}" srcOrd="7" destOrd="0" presId="urn:microsoft.com/office/officeart/2005/8/layout/process5"/>
    <dgm:cxn modelId="{E34187BE-FFB1-C845-A91E-DF61AB9F5C2F}" type="presParOf" srcId="{8832F6C4-6C42-B644-A768-7F6FAA859B65}" destId="{AD056168-FC6C-404D-A9AB-D0FEDC597B02}" srcOrd="0" destOrd="0" presId="urn:microsoft.com/office/officeart/2005/8/layout/process5"/>
    <dgm:cxn modelId="{B0B4946E-DF2F-F94E-BCE1-F25097E56802}" type="presParOf" srcId="{6D274ADD-4443-6B4B-A9EB-34DCD4AB7175}" destId="{C2B4372A-EB1D-E342-BD12-5C7CF7920303}" srcOrd="8" destOrd="0" presId="urn:microsoft.com/office/officeart/2005/8/layout/process5"/>
    <dgm:cxn modelId="{63912773-CDA6-2E4C-96E6-8C2B4A25FFD1}" type="presParOf" srcId="{6D274ADD-4443-6B4B-A9EB-34DCD4AB7175}" destId="{B85E839D-41DB-6746-A152-D9AC50A8C5E9}" srcOrd="9" destOrd="0" presId="urn:microsoft.com/office/officeart/2005/8/layout/process5"/>
    <dgm:cxn modelId="{7352B317-0888-2949-88CC-F3579BA833B1}" type="presParOf" srcId="{B85E839D-41DB-6746-A152-D9AC50A8C5E9}" destId="{A522D8DF-7A85-3044-B047-DE9247EB7223}" srcOrd="0" destOrd="0" presId="urn:microsoft.com/office/officeart/2005/8/layout/process5"/>
    <dgm:cxn modelId="{0D25192C-08B1-6D41-84DD-9C842D3DB25E}" type="presParOf" srcId="{6D274ADD-4443-6B4B-A9EB-34DCD4AB7175}" destId="{05E3D985-18B9-DD46-9B1D-5095D3D5143D}" srcOrd="10" destOrd="0" presId="urn:microsoft.com/office/officeart/2005/8/layout/process5"/>
    <dgm:cxn modelId="{7B2679E8-6A99-154F-9178-F294BF957EC8}" type="presParOf" srcId="{6D274ADD-4443-6B4B-A9EB-34DCD4AB7175}" destId="{C26290A2-2A50-6F40-AD16-929DCDBEF29B}" srcOrd="11" destOrd="0" presId="urn:microsoft.com/office/officeart/2005/8/layout/process5"/>
    <dgm:cxn modelId="{1839F552-0326-A84F-A8E0-AF9CC8932BFB}" type="presParOf" srcId="{C26290A2-2A50-6F40-AD16-929DCDBEF29B}" destId="{B01562E3-EAE1-864E-B9DD-22E3AA47FFDF}" srcOrd="0" destOrd="0" presId="urn:microsoft.com/office/officeart/2005/8/layout/process5"/>
    <dgm:cxn modelId="{AD49F748-DD4D-8E44-A447-E7CBBFACDE12}" type="presParOf" srcId="{6D274ADD-4443-6B4B-A9EB-34DCD4AB7175}" destId="{0D4C1AEF-C64F-1B42-85B4-C2266F2C1F82}" srcOrd="12" destOrd="0" presId="urn:microsoft.com/office/officeart/2005/8/layout/process5"/>
    <dgm:cxn modelId="{4B821BA1-60B1-7B4A-B1E4-1025E305B455}" type="presParOf" srcId="{6D274ADD-4443-6B4B-A9EB-34DCD4AB7175}" destId="{9F297164-225C-3248-B6C2-D76D976ABE1F}" srcOrd="13" destOrd="0" presId="urn:microsoft.com/office/officeart/2005/8/layout/process5"/>
    <dgm:cxn modelId="{6720940B-35FD-A24C-8AC7-2215A2A805AE}" type="presParOf" srcId="{9F297164-225C-3248-B6C2-D76D976ABE1F}" destId="{2EA0169E-3197-7A49-9E75-B5212DA0C9CB}" srcOrd="0" destOrd="0" presId="urn:microsoft.com/office/officeart/2005/8/layout/process5"/>
    <dgm:cxn modelId="{3ABEB735-1EDE-8C4A-A7BF-2C55E252238A}" type="presParOf" srcId="{6D274ADD-4443-6B4B-A9EB-34DCD4AB7175}" destId="{0F25C175-FD0B-A84E-B688-BF38C13002F7}" srcOrd="14" destOrd="0" presId="urn:microsoft.com/office/officeart/2005/8/layout/process5"/>
    <dgm:cxn modelId="{FF6438BD-907C-4B47-8F2A-DB60AD0394BC}" type="presParOf" srcId="{6D274ADD-4443-6B4B-A9EB-34DCD4AB7175}" destId="{6A2C628C-A4E0-2342-8285-AFAFD4F28DE2}" srcOrd="15" destOrd="0" presId="urn:microsoft.com/office/officeart/2005/8/layout/process5"/>
    <dgm:cxn modelId="{69D7CFE8-A409-134E-A4E8-4D81073D4D79}" type="presParOf" srcId="{6A2C628C-A4E0-2342-8285-AFAFD4F28DE2}" destId="{CF10C262-7B61-C744-BE45-A96EABAC5823}" srcOrd="0" destOrd="0" presId="urn:microsoft.com/office/officeart/2005/8/layout/process5"/>
    <dgm:cxn modelId="{92E0648F-2A7E-1C4C-A3F8-77936FAA8FB7}" type="presParOf" srcId="{6D274ADD-4443-6B4B-A9EB-34DCD4AB7175}" destId="{76FF4FE6-8D7E-684C-8CF9-CA0ED65C66B9}" srcOrd="16" destOrd="0" presId="urn:microsoft.com/office/officeart/2005/8/layout/process5"/>
    <dgm:cxn modelId="{5FE7A5F1-92E1-CE46-8B79-419102FBDD4F}" type="presParOf" srcId="{6D274ADD-4443-6B4B-A9EB-34DCD4AB7175}" destId="{9B50DA22-7273-CC4E-AF08-A1F3BA3E54FD}" srcOrd="17" destOrd="0" presId="urn:microsoft.com/office/officeart/2005/8/layout/process5"/>
    <dgm:cxn modelId="{6BFC9617-B2AC-5446-B6C2-33CC1F012C3E}" type="presParOf" srcId="{9B50DA22-7273-CC4E-AF08-A1F3BA3E54FD}" destId="{D4FE9DE7-4B6F-014B-A32F-4800F8A976D0}" srcOrd="0" destOrd="0" presId="urn:microsoft.com/office/officeart/2005/8/layout/process5"/>
    <dgm:cxn modelId="{844D034A-24AA-9F4F-9FDF-70C92E328FD0}" type="presParOf" srcId="{6D274ADD-4443-6B4B-A9EB-34DCD4AB7175}" destId="{910DFD12-094F-2242-8E51-10F62D46760B}" srcOrd="18" destOrd="0" presId="urn:microsoft.com/office/officeart/2005/8/layout/process5"/>
    <dgm:cxn modelId="{7A803470-635B-1043-9BB2-BDE8146FE2B0}" type="presParOf" srcId="{6D274ADD-4443-6B4B-A9EB-34DCD4AB7175}" destId="{D15FE8A4-024B-8C4A-9603-EFCB2C941C07}" srcOrd="19" destOrd="0" presId="urn:microsoft.com/office/officeart/2005/8/layout/process5"/>
    <dgm:cxn modelId="{B3A4DE72-D438-4648-93EB-A0521B5692E3}" type="presParOf" srcId="{D15FE8A4-024B-8C4A-9603-EFCB2C941C07}" destId="{A68866F5-18E9-1847-AF6E-485708EAA4E8}" srcOrd="0" destOrd="0" presId="urn:microsoft.com/office/officeart/2005/8/layout/process5"/>
    <dgm:cxn modelId="{9D20804B-62FA-5048-9B92-16339C3B8278}" type="presParOf" srcId="{6D274ADD-4443-6B4B-A9EB-34DCD4AB7175}" destId="{41DE789A-6B96-C342-BF6B-3F8E109A5DC6}" srcOrd="20" destOrd="0" presId="urn:microsoft.com/office/officeart/2005/8/layout/process5"/>
    <dgm:cxn modelId="{67387E34-DCC2-6744-9555-F328019F8346}" type="presParOf" srcId="{6D274ADD-4443-6B4B-A9EB-34DCD4AB7175}" destId="{AED3E685-9FAC-1848-9832-AF30DC0E1646}" srcOrd="21" destOrd="0" presId="urn:microsoft.com/office/officeart/2005/8/layout/process5"/>
    <dgm:cxn modelId="{49E267EF-FAF9-F14B-8A9F-0D44D46FC202}" type="presParOf" srcId="{AED3E685-9FAC-1848-9832-AF30DC0E1646}" destId="{E7F31E5A-6115-3843-B65E-C0B77E58B9E1}" srcOrd="0" destOrd="0" presId="urn:microsoft.com/office/officeart/2005/8/layout/process5"/>
    <dgm:cxn modelId="{CE5636C4-9086-6B42-A3B1-C8C360807385}" type="presParOf" srcId="{6D274ADD-4443-6B4B-A9EB-34DCD4AB7175}" destId="{97ACF11E-6CD6-2E44-8341-1CCA3016A675}" srcOrd="22"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45CA940-40D5-4B91-BB07-10B77B8F9C6B}" type="doc">
      <dgm:prSet loTypeId="urn:microsoft.com/office/officeart/2016/7/layout/LinearArrowProcessNumbered" loCatId="process" qsTypeId="urn:microsoft.com/office/officeart/2005/8/quickstyle/simple1" qsCatId="simple" csTypeId="urn:microsoft.com/office/officeart/2005/8/colors/colorful1" csCatId="colorful"/>
      <dgm:spPr/>
      <dgm:t>
        <a:bodyPr/>
        <a:lstStyle/>
        <a:p>
          <a:endParaRPr lang="en-US"/>
        </a:p>
      </dgm:t>
    </dgm:pt>
    <dgm:pt modelId="{4BDD8926-AA03-4EE9-9965-2D96DEEC5CBA}">
      <dgm:prSet/>
      <dgm:spPr/>
      <dgm:t>
        <a:bodyPr/>
        <a:lstStyle/>
        <a:p>
          <a:r>
            <a:rPr lang="en-IN" b="1" dirty="0"/>
            <a:t>Initiate Return Request</a:t>
          </a:r>
          <a:endParaRPr lang="en-US" b="1" dirty="0"/>
        </a:p>
      </dgm:t>
    </dgm:pt>
    <dgm:pt modelId="{7C463F14-F69F-4F9F-9637-CE6CC3836794}" type="parTrans" cxnId="{18C6CB8B-F7C7-4A5D-8D1B-47900DBD4AA5}">
      <dgm:prSet/>
      <dgm:spPr/>
      <dgm:t>
        <a:bodyPr/>
        <a:lstStyle/>
        <a:p>
          <a:endParaRPr lang="en-US"/>
        </a:p>
      </dgm:t>
    </dgm:pt>
    <dgm:pt modelId="{09569C8E-9E8E-4CDD-B894-51D851AB2EBF}" type="sibTrans" cxnId="{18C6CB8B-F7C7-4A5D-8D1B-47900DBD4AA5}">
      <dgm:prSet phldrT="1" phldr="0"/>
      <dgm:spPr/>
      <dgm:t>
        <a:bodyPr/>
        <a:lstStyle/>
        <a:p>
          <a:r>
            <a:rPr lang="en-US"/>
            <a:t>1</a:t>
          </a:r>
        </a:p>
      </dgm:t>
    </dgm:pt>
    <dgm:pt modelId="{6071C84E-BF2E-43FF-831F-ACAA6AFAB422}">
      <dgm:prSet/>
      <dgm:spPr/>
      <dgm:t>
        <a:bodyPr/>
        <a:lstStyle/>
        <a:p>
          <a:r>
            <a:rPr lang="en-IN" b="1" dirty="0"/>
            <a:t>Verify Eligibility</a:t>
          </a:r>
          <a:endParaRPr lang="en-US" b="1" dirty="0"/>
        </a:p>
      </dgm:t>
    </dgm:pt>
    <dgm:pt modelId="{92476CB2-76DC-49D5-9AF3-87A7968FA2EC}" type="parTrans" cxnId="{73738C06-27EC-4441-AC34-2699DBD72BAF}">
      <dgm:prSet/>
      <dgm:spPr/>
      <dgm:t>
        <a:bodyPr/>
        <a:lstStyle/>
        <a:p>
          <a:endParaRPr lang="en-US"/>
        </a:p>
      </dgm:t>
    </dgm:pt>
    <dgm:pt modelId="{703213C2-A7B7-4955-8231-131089CBF5AE}" type="sibTrans" cxnId="{73738C06-27EC-4441-AC34-2699DBD72BAF}">
      <dgm:prSet phldrT="2" phldr="0"/>
      <dgm:spPr/>
      <dgm:t>
        <a:bodyPr/>
        <a:lstStyle/>
        <a:p>
          <a:r>
            <a:rPr lang="en-US"/>
            <a:t>2</a:t>
          </a:r>
        </a:p>
      </dgm:t>
    </dgm:pt>
    <dgm:pt modelId="{5FD452E6-9178-42AD-9A20-5F37D26E0514}">
      <dgm:prSet/>
      <dgm:spPr/>
      <dgm:t>
        <a:bodyPr/>
        <a:lstStyle/>
        <a:p>
          <a:r>
            <a:rPr lang="en-IN" dirty="0"/>
            <a:t>Issue Return Authorization</a:t>
          </a:r>
          <a:endParaRPr lang="en-US" dirty="0"/>
        </a:p>
      </dgm:t>
    </dgm:pt>
    <dgm:pt modelId="{5FA04119-092A-4A0D-AF40-8A6546479522}" type="parTrans" cxnId="{76B522D5-F4D5-4F6E-8538-CDA0DBB68D2B}">
      <dgm:prSet/>
      <dgm:spPr/>
      <dgm:t>
        <a:bodyPr/>
        <a:lstStyle/>
        <a:p>
          <a:endParaRPr lang="en-US"/>
        </a:p>
      </dgm:t>
    </dgm:pt>
    <dgm:pt modelId="{F4DED2F4-D99E-4F29-9B76-E104D8218B8E}" type="sibTrans" cxnId="{76B522D5-F4D5-4F6E-8538-CDA0DBB68D2B}">
      <dgm:prSet phldrT="3" phldr="0"/>
      <dgm:spPr/>
      <dgm:t>
        <a:bodyPr/>
        <a:lstStyle/>
        <a:p>
          <a:r>
            <a:rPr lang="en-US"/>
            <a:t>3</a:t>
          </a:r>
        </a:p>
      </dgm:t>
    </dgm:pt>
    <dgm:pt modelId="{F491CFAB-2EBE-495A-ABF4-D9F9699CCF0F}">
      <dgm:prSet/>
      <dgm:spPr/>
      <dgm:t>
        <a:bodyPr/>
        <a:lstStyle/>
        <a:p>
          <a:r>
            <a:rPr lang="en-IN" dirty="0"/>
            <a:t>Customer Prepares Return</a:t>
          </a:r>
          <a:endParaRPr lang="en-US" dirty="0"/>
        </a:p>
      </dgm:t>
    </dgm:pt>
    <dgm:pt modelId="{E6016B15-E4D0-4835-9DC3-9CA091692B03}" type="parTrans" cxnId="{BCB25DFD-7693-41D2-8A5E-E70B25B8F255}">
      <dgm:prSet/>
      <dgm:spPr/>
      <dgm:t>
        <a:bodyPr/>
        <a:lstStyle/>
        <a:p>
          <a:endParaRPr lang="en-US"/>
        </a:p>
      </dgm:t>
    </dgm:pt>
    <dgm:pt modelId="{7D502AA7-E388-4355-BA6D-0A2F0BBCA047}" type="sibTrans" cxnId="{BCB25DFD-7693-41D2-8A5E-E70B25B8F255}">
      <dgm:prSet phldrT="4" phldr="0"/>
      <dgm:spPr/>
      <dgm:t>
        <a:bodyPr/>
        <a:lstStyle/>
        <a:p>
          <a:r>
            <a:rPr lang="en-US"/>
            <a:t>4</a:t>
          </a:r>
        </a:p>
      </dgm:t>
    </dgm:pt>
    <dgm:pt modelId="{1A7CACF6-D601-44EE-BF7E-337C8458C8B0}">
      <dgm:prSet/>
      <dgm:spPr/>
      <dgm:t>
        <a:bodyPr/>
        <a:lstStyle/>
        <a:p>
          <a:r>
            <a:rPr lang="en-IN"/>
            <a:t>Receive Return</a:t>
          </a:r>
          <a:endParaRPr lang="en-US"/>
        </a:p>
      </dgm:t>
    </dgm:pt>
    <dgm:pt modelId="{BD794326-79B3-42C6-B4D7-9F7DE8014442}" type="parTrans" cxnId="{5A56AD47-D5A9-4800-9383-9C0A14AD71A1}">
      <dgm:prSet/>
      <dgm:spPr/>
      <dgm:t>
        <a:bodyPr/>
        <a:lstStyle/>
        <a:p>
          <a:endParaRPr lang="en-US"/>
        </a:p>
      </dgm:t>
    </dgm:pt>
    <dgm:pt modelId="{7A315703-45B9-4289-84F4-9EE605AB5F49}" type="sibTrans" cxnId="{5A56AD47-D5A9-4800-9383-9C0A14AD71A1}">
      <dgm:prSet phldrT="5" phldr="0"/>
      <dgm:spPr/>
      <dgm:t>
        <a:bodyPr/>
        <a:lstStyle/>
        <a:p>
          <a:r>
            <a:rPr lang="en-US"/>
            <a:t>5</a:t>
          </a:r>
        </a:p>
      </dgm:t>
    </dgm:pt>
    <dgm:pt modelId="{0841B0DC-B7CE-437B-8A7A-3F97372585B5}">
      <dgm:prSet/>
      <dgm:spPr/>
      <dgm:t>
        <a:bodyPr/>
        <a:lstStyle/>
        <a:p>
          <a:r>
            <a:rPr lang="en-IN"/>
            <a:t>Inspect Product</a:t>
          </a:r>
          <a:endParaRPr lang="en-US"/>
        </a:p>
      </dgm:t>
    </dgm:pt>
    <dgm:pt modelId="{A75E4CC7-7415-4399-9127-CED61358F7A3}" type="parTrans" cxnId="{E36EA127-F38F-45B4-A05A-3D1DE1730F29}">
      <dgm:prSet/>
      <dgm:spPr/>
      <dgm:t>
        <a:bodyPr/>
        <a:lstStyle/>
        <a:p>
          <a:endParaRPr lang="en-US"/>
        </a:p>
      </dgm:t>
    </dgm:pt>
    <dgm:pt modelId="{F09D3525-4C31-4B4E-BB8F-27841E9617B4}" type="sibTrans" cxnId="{E36EA127-F38F-45B4-A05A-3D1DE1730F29}">
      <dgm:prSet phldrT="6" phldr="0"/>
      <dgm:spPr/>
      <dgm:t>
        <a:bodyPr/>
        <a:lstStyle/>
        <a:p>
          <a:r>
            <a:rPr lang="en-US"/>
            <a:t>6</a:t>
          </a:r>
        </a:p>
      </dgm:t>
    </dgm:pt>
    <dgm:pt modelId="{2C0DE9F1-BF50-4BF9-8130-7C14FE1BC3BD}">
      <dgm:prSet/>
      <dgm:spPr/>
      <dgm:t>
        <a:bodyPr/>
        <a:lstStyle/>
        <a:p>
          <a:r>
            <a:rPr lang="en-IN"/>
            <a:t>Process Refund/Exchange</a:t>
          </a:r>
          <a:endParaRPr lang="en-US"/>
        </a:p>
      </dgm:t>
    </dgm:pt>
    <dgm:pt modelId="{89CF0DEB-3FEB-4C46-8970-A072FC20348F}" type="parTrans" cxnId="{01AB126E-AFD2-48BA-8335-8BC8C9592319}">
      <dgm:prSet/>
      <dgm:spPr/>
      <dgm:t>
        <a:bodyPr/>
        <a:lstStyle/>
        <a:p>
          <a:endParaRPr lang="en-US"/>
        </a:p>
      </dgm:t>
    </dgm:pt>
    <dgm:pt modelId="{B6EB451E-43DC-457E-8ACA-BB5FD1C6E092}" type="sibTrans" cxnId="{01AB126E-AFD2-48BA-8335-8BC8C9592319}">
      <dgm:prSet phldrT="7" phldr="0"/>
      <dgm:spPr/>
      <dgm:t>
        <a:bodyPr/>
        <a:lstStyle/>
        <a:p>
          <a:r>
            <a:rPr lang="en-US"/>
            <a:t>7</a:t>
          </a:r>
        </a:p>
      </dgm:t>
    </dgm:pt>
    <dgm:pt modelId="{023F7E5E-D6F3-464B-8979-46A5810D6083}">
      <dgm:prSet/>
      <dgm:spPr/>
      <dgm:t>
        <a:bodyPr/>
        <a:lstStyle/>
        <a:p>
          <a:r>
            <a:rPr lang="en-IN"/>
            <a:t>Restock or Dispose</a:t>
          </a:r>
          <a:endParaRPr lang="en-US"/>
        </a:p>
      </dgm:t>
    </dgm:pt>
    <dgm:pt modelId="{B66DB431-7650-46B7-AFBD-FAC6EE3AB43C}" type="parTrans" cxnId="{6A85426B-FD09-4846-8EF1-D7EE9D6FA93B}">
      <dgm:prSet/>
      <dgm:spPr/>
      <dgm:t>
        <a:bodyPr/>
        <a:lstStyle/>
        <a:p>
          <a:endParaRPr lang="en-US"/>
        </a:p>
      </dgm:t>
    </dgm:pt>
    <dgm:pt modelId="{CF9C021F-8426-45AA-9E5B-E1E2F4EAD052}" type="sibTrans" cxnId="{6A85426B-FD09-4846-8EF1-D7EE9D6FA93B}">
      <dgm:prSet phldrT="8" phldr="0"/>
      <dgm:spPr/>
      <dgm:t>
        <a:bodyPr/>
        <a:lstStyle/>
        <a:p>
          <a:r>
            <a:rPr lang="en-US"/>
            <a:t>8</a:t>
          </a:r>
        </a:p>
      </dgm:t>
    </dgm:pt>
    <dgm:pt modelId="{E5E1CB9D-8108-434C-A93E-964E381C94B2}">
      <dgm:prSet/>
      <dgm:spPr/>
      <dgm:t>
        <a:bodyPr/>
        <a:lstStyle/>
        <a:p>
          <a:r>
            <a:rPr lang="en-IN"/>
            <a:t>Customer Notification</a:t>
          </a:r>
          <a:endParaRPr lang="en-US"/>
        </a:p>
      </dgm:t>
    </dgm:pt>
    <dgm:pt modelId="{9F6E2130-AC44-4400-8182-58B5912FA1D6}" type="parTrans" cxnId="{F43CB4CE-F3D2-469A-A5AD-D32527AE7E09}">
      <dgm:prSet/>
      <dgm:spPr/>
      <dgm:t>
        <a:bodyPr/>
        <a:lstStyle/>
        <a:p>
          <a:endParaRPr lang="en-US"/>
        </a:p>
      </dgm:t>
    </dgm:pt>
    <dgm:pt modelId="{AA7ED606-B48A-47C7-9BD9-DC64074C7846}" type="sibTrans" cxnId="{F43CB4CE-F3D2-469A-A5AD-D32527AE7E09}">
      <dgm:prSet phldrT="9" phldr="0"/>
      <dgm:spPr/>
      <dgm:t>
        <a:bodyPr/>
        <a:lstStyle/>
        <a:p>
          <a:r>
            <a:rPr lang="en-US"/>
            <a:t>9</a:t>
          </a:r>
        </a:p>
      </dgm:t>
    </dgm:pt>
    <dgm:pt modelId="{921A9CB7-3609-41CF-B678-898A01759ED7}">
      <dgm:prSet/>
      <dgm:spPr/>
      <dgm:t>
        <a:bodyPr/>
        <a:lstStyle/>
        <a:p>
          <a:r>
            <a:rPr lang="en-IN"/>
            <a:t>Return Completed</a:t>
          </a:r>
          <a:endParaRPr lang="en-US"/>
        </a:p>
      </dgm:t>
    </dgm:pt>
    <dgm:pt modelId="{42FB6757-5DF7-4C1A-AFFC-5CB66871DE58}" type="parTrans" cxnId="{D1969AA7-CFED-483C-8AAB-8D30BC72C808}">
      <dgm:prSet/>
      <dgm:spPr/>
      <dgm:t>
        <a:bodyPr/>
        <a:lstStyle/>
        <a:p>
          <a:endParaRPr lang="en-US"/>
        </a:p>
      </dgm:t>
    </dgm:pt>
    <dgm:pt modelId="{77723B1F-4A38-477F-BCD2-60C87D016E26}" type="sibTrans" cxnId="{D1969AA7-CFED-483C-8AAB-8D30BC72C808}">
      <dgm:prSet phldrT="10" phldr="0"/>
      <dgm:spPr/>
      <dgm:t>
        <a:bodyPr/>
        <a:lstStyle/>
        <a:p>
          <a:r>
            <a:rPr lang="en-US"/>
            <a:t>10</a:t>
          </a:r>
        </a:p>
      </dgm:t>
    </dgm:pt>
    <dgm:pt modelId="{DA532BDB-B070-754E-A5CF-37C20F13536F}" type="pres">
      <dgm:prSet presAssocID="{045CA940-40D5-4B91-BB07-10B77B8F9C6B}" presName="linearFlow" presStyleCnt="0">
        <dgm:presLayoutVars>
          <dgm:dir/>
          <dgm:animLvl val="lvl"/>
          <dgm:resizeHandles val="exact"/>
        </dgm:presLayoutVars>
      </dgm:prSet>
      <dgm:spPr/>
    </dgm:pt>
    <dgm:pt modelId="{83E7CAE2-2BA2-8E4E-846F-76B663AA1DB0}" type="pres">
      <dgm:prSet presAssocID="{4BDD8926-AA03-4EE9-9965-2D96DEEC5CBA}" presName="compositeNode" presStyleCnt="0"/>
      <dgm:spPr/>
    </dgm:pt>
    <dgm:pt modelId="{99AACD58-AC57-3643-8A53-EE61401AA681}" type="pres">
      <dgm:prSet presAssocID="{4BDD8926-AA03-4EE9-9965-2D96DEEC5CBA}" presName="parTx" presStyleLbl="node1" presStyleIdx="0" presStyleCnt="0">
        <dgm:presLayoutVars>
          <dgm:chMax val="0"/>
          <dgm:chPref val="0"/>
          <dgm:bulletEnabled val="1"/>
        </dgm:presLayoutVars>
      </dgm:prSet>
      <dgm:spPr/>
    </dgm:pt>
    <dgm:pt modelId="{8E7EF96C-8AD1-3D49-8622-C2911C885EEA}" type="pres">
      <dgm:prSet presAssocID="{4BDD8926-AA03-4EE9-9965-2D96DEEC5CBA}" presName="parSh" presStyleCnt="0"/>
      <dgm:spPr/>
    </dgm:pt>
    <dgm:pt modelId="{F593CFA8-5718-A045-AFC3-F0A621C360D3}" type="pres">
      <dgm:prSet presAssocID="{4BDD8926-AA03-4EE9-9965-2D96DEEC5CBA}" presName="lineNode" presStyleLbl="alignAccFollowNode1" presStyleIdx="0" presStyleCnt="30"/>
      <dgm:spPr/>
    </dgm:pt>
    <dgm:pt modelId="{D6949F2D-5282-444E-8B3E-79A4976D4434}" type="pres">
      <dgm:prSet presAssocID="{4BDD8926-AA03-4EE9-9965-2D96DEEC5CBA}" presName="lineArrowNode" presStyleLbl="alignAccFollowNode1" presStyleIdx="1" presStyleCnt="30"/>
      <dgm:spPr/>
    </dgm:pt>
    <dgm:pt modelId="{286B96BB-F8F7-AB43-A84C-A3BFFDA4E001}" type="pres">
      <dgm:prSet presAssocID="{09569C8E-9E8E-4CDD-B894-51D851AB2EBF}" presName="sibTransNodeCircle" presStyleLbl="alignNode1" presStyleIdx="0" presStyleCnt="10">
        <dgm:presLayoutVars>
          <dgm:chMax val="0"/>
          <dgm:bulletEnabled/>
        </dgm:presLayoutVars>
      </dgm:prSet>
      <dgm:spPr/>
    </dgm:pt>
    <dgm:pt modelId="{D7AFC791-5628-2F4D-B0BA-D1BF9221D09E}" type="pres">
      <dgm:prSet presAssocID="{09569C8E-9E8E-4CDD-B894-51D851AB2EBF}" presName="spacerBetweenCircleAndCallout" presStyleCnt="0">
        <dgm:presLayoutVars/>
      </dgm:prSet>
      <dgm:spPr/>
    </dgm:pt>
    <dgm:pt modelId="{F1AA6F91-409D-5F45-BE08-0BD6244DE6C6}" type="pres">
      <dgm:prSet presAssocID="{4BDD8926-AA03-4EE9-9965-2D96DEEC5CBA}" presName="nodeText" presStyleLbl="alignAccFollowNode1" presStyleIdx="2" presStyleCnt="30">
        <dgm:presLayoutVars>
          <dgm:bulletEnabled val="1"/>
        </dgm:presLayoutVars>
      </dgm:prSet>
      <dgm:spPr/>
    </dgm:pt>
    <dgm:pt modelId="{2D9DF0D3-CD97-5348-99E6-7B99F8CD8EF3}" type="pres">
      <dgm:prSet presAssocID="{09569C8E-9E8E-4CDD-B894-51D851AB2EBF}" presName="sibTransComposite" presStyleCnt="0"/>
      <dgm:spPr/>
    </dgm:pt>
    <dgm:pt modelId="{7FD2F66B-0F95-A145-B62F-6A27A15CFAF4}" type="pres">
      <dgm:prSet presAssocID="{6071C84E-BF2E-43FF-831F-ACAA6AFAB422}" presName="compositeNode" presStyleCnt="0"/>
      <dgm:spPr/>
    </dgm:pt>
    <dgm:pt modelId="{DE10D229-E8EA-A149-B7C3-486B7D16E24E}" type="pres">
      <dgm:prSet presAssocID="{6071C84E-BF2E-43FF-831F-ACAA6AFAB422}" presName="parTx" presStyleLbl="node1" presStyleIdx="0" presStyleCnt="0">
        <dgm:presLayoutVars>
          <dgm:chMax val="0"/>
          <dgm:chPref val="0"/>
          <dgm:bulletEnabled val="1"/>
        </dgm:presLayoutVars>
      </dgm:prSet>
      <dgm:spPr/>
    </dgm:pt>
    <dgm:pt modelId="{A01D0B0C-502C-0A49-A7E0-4628212E7DFE}" type="pres">
      <dgm:prSet presAssocID="{6071C84E-BF2E-43FF-831F-ACAA6AFAB422}" presName="parSh" presStyleCnt="0"/>
      <dgm:spPr/>
    </dgm:pt>
    <dgm:pt modelId="{E0799121-27E5-CC4F-95F6-7B392A06B839}" type="pres">
      <dgm:prSet presAssocID="{6071C84E-BF2E-43FF-831F-ACAA6AFAB422}" presName="lineNode" presStyleLbl="alignAccFollowNode1" presStyleIdx="3" presStyleCnt="30"/>
      <dgm:spPr/>
    </dgm:pt>
    <dgm:pt modelId="{F6C120C5-0CC0-704A-A25E-76F18C16DADC}" type="pres">
      <dgm:prSet presAssocID="{6071C84E-BF2E-43FF-831F-ACAA6AFAB422}" presName="lineArrowNode" presStyleLbl="alignAccFollowNode1" presStyleIdx="4" presStyleCnt="30"/>
      <dgm:spPr/>
    </dgm:pt>
    <dgm:pt modelId="{EB2DD008-959D-5242-9089-5A4E2D21130C}" type="pres">
      <dgm:prSet presAssocID="{703213C2-A7B7-4955-8231-131089CBF5AE}" presName="sibTransNodeCircle" presStyleLbl="alignNode1" presStyleIdx="1" presStyleCnt="10">
        <dgm:presLayoutVars>
          <dgm:chMax val="0"/>
          <dgm:bulletEnabled/>
        </dgm:presLayoutVars>
      </dgm:prSet>
      <dgm:spPr/>
    </dgm:pt>
    <dgm:pt modelId="{E414DF4D-350B-AD4B-9F26-1048112ECBFB}" type="pres">
      <dgm:prSet presAssocID="{703213C2-A7B7-4955-8231-131089CBF5AE}" presName="spacerBetweenCircleAndCallout" presStyleCnt="0">
        <dgm:presLayoutVars/>
      </dgm:prSet>
      <dgm:spPr/>
    </dgm:pt>
    <dgm:pt modelId="{BCCA6D52-3584-414C-B279-D4F4153C1ABA}" type="pres">
      <dgm:prSet presAssocID="{6071C84E-BF2E-43FF-831F-ACAA6AFAB422}" presName="nodeText" presStyleLbl="alignAccFollowNode1" presStyleIdx="5" presStyleCnt="30">
        <dgm:presLayoutVars>
          <dgm:bulletEnabled val="1"/>
        </dgm:presLayoutVars>
      </dgm:prSet>
      <dgm:spPr/>
    </dgm:pt>
    <dgm:pt modelId="{0AE5DCFB-20D6-7940-A748-8C72CB4A7FE3}" type="pres">
      <dgm:prSet presAssocID="{703213C2-A7B7-4955-8231-131089CBF5AE}" presName="sibTransComposite" presStyleCnt="0"/>
      <dgm:spPr/>
    </dgm:pt>
    <dgm:pt modelId="{77422DEE-83BA-B84A-82BA-B568C652CA94}" type="pres">
      <dgm:prSet presAssocID="{5FD452E6-9178-42AD-9A20-5F37D26E0514}" presName="compositeNode" presStyleCnt="0"/>
      <dgm:spPr/>
    </dgm:pt>
    <dgm:pt modelId="{8B64FB1F-A75A-684A-8D5B-73481B728096}" type="pres">
      <dgm:prSet presAssocID="{5FD452E6-9178-42AD-9A20-5F37D26E0514}" presName="parTx" presStyleLbl="node1" presStyleIdx="0" presStyleCnt="0">
        <dgm:presLayoutVars>
          <dgm:chMax val="0"/>
          <dgm:chPref val="0"/>
          <dgm:bulletEnabled val="1"/>
        </dgm:presLayoutVars>
      </dgm:prSet>
      <dgm:spPr/>
    </dgm:pt>
    <dgm:pt modelId="{680E6888-072F-8A40-94E1-CC673AE42E15}" type="pres">
      <dgm:prSet presAssocID="{5FD452E6-9178-42AD-9A20-5F37D26E0514}" presName="parSh" presStyleCnt="0"/>
      <dgm:spPr/>
    </dgm:pt>
    <dgm:pt modelId="{DEE8FD0A-8987-D542-ADA1-FF12543BC8F1}" type="pres">
      <dgm:prSet presAssocID="{5FD452E6-9178-42AD-9A20-5F37D26E0514}" presName="lineNode" presStyleLbl="alignAccFollowNode1" presStyleIdx="6" presStyleCnt="30"/>
      <dgm:spPr/>
    </dgm:pt>
    <dgm:pt modelId="{14D80567-4B8C-344D-B24E-4A7D9BF1FC7B}" type="pres">
      <dgm:prSet presAssocID="{5FD452E6-9178-42AD-9A20-5F37D26E0514}" presName="lineArrowNode" presStyleLbl="alignAccFollowNode1" presStyleIdx="7" presStyleCnt="30"/>
      <dgm:spPr/>
    </dgm:pt>
    <dgm:pt modelId="{C275685A-045B-AD43-A30D-6FF233ED732F}" type="pres">
      <dgm:prSet presAssocID="{F4DED2F4-D99E-4F29-9B76-E104D8218B8E}" presName="sibTransNodeCircle" presStyleLbl="alignNode1" presStyleIdx="2" presStyleCnt="10">
        <dgm:presLayoutVars>
          <dgm:chMax val="0"/>
          <dgm:bulletEnabled/>
        </dgm:presLayoutVars>
      </dgm:prSet>
      <dgm:spPr/>
    </dgm:pt>
    <dgm:pt modelId="{8AC66C76-0F14-304B-A040-85637A726645}" type="pres">
      <dgm:prSet presAssocID="{F4DED2F4-D99E-4F29-9B76-E104D8218B8E}" presName="spacerBetweenCircleAndCallout" presStyleCnt="0">
        <dgm:presLayoutVars/>
      </dgm:prSet>
      <dgm:spPr/>
    </dgm:pt>
    <dgm:pt modelId="{C8873104-C064-7443-BB5E-2E60E6D5B8E7}" type="pres">
      <dgm:prSet presAssocID="{5FD452E6-9178-42AD-9A20-5F37D26E0514}" presName="nodeText" presStyleLbl="alignAccFollowNode1" presStyleIdx="8" presStyleCnt="30">
        <dgm:presLayoutVars>
          <dgm:bulletEnabled val="1"/>
        </dgm:presLayoutVars>
      </dgm:prSet>
      <dgm:spPr/>
    </dgm:pt>
    <dgm:pt modelId="{817BAA45-1938-144B-B012-980A9030CE39}" type="pres">
      <dgm:prSet presAssocID="{F4DED2F4-D99E-4F29-9B76-E104D8218B8E}" presName="sibTransComposite" presStyleCnt="0"/>
      <dgm:spPr/>
    </dgm:pt>
    <dgm:pt modelId="{0CD01C45-17E6-4447-9617-118C8D3081B6}" type="pres">
      <dgm:prSet presAssocID="{F491CFAB-2EBE-495A-ABF4-D9F9699CCF0F}" presName="compositeNode" presStyleCnt="0"/>
      <dgm:spPr/>
    </dgm:pt>
    <dgm:pt modelId="{DB7577CE-6443-C54C-BFDF-D8D4BBF5FBE0}" type="pres">
      <dgm:prSet presAssocID="{F491CFAB-2EBE-495A-ABF4-D9F9699CCF0F}" presName="parTx" presStyleLbl="node1" presStyleIdx="0" presStyleCnt="0">
        <dgm:presLayoutVars>
          <dgm:chMax val="0"/>
          <dgm:chPref val="0"/>
          <dgm:bulletEnabled val="1"/>
        </dgm:presLayoutVars>
      </dgm:prSet>
      <dgm:spPr/>
    </dgm:pt>
    <dgm:pt modelId="{7BD8E505-5522-DF41-8557-9FF63018976C}" type="pres">
      <dgm:prSet presAssocID="{F491CFAB-2EBE-495A-ABF4-D9F9699CCF0F}" presName="parSh" presStyleCnt="0"/>
      <dgm:spPr/>
    </dgm:pt>
    <dgm:pt modelId="{DC92EB19-5CBE-1B49-A0C2-D5E31FEF0FE4}" type="pres">
      <dgm:prSet presAssocID="{F491CFAB-2EBE-495A-ABF4-D9F9699CCF0F}" presName="lineNode" presStyleLbl="alignAccFollowNode1" presStyleIdx="9" presStyleCnt="30"/>
      <dgm:spPr/>
    </dgm:pt>
    <dgm:pt modelId="{2046270D-364F-5648-B6EA-1F99E0FE6901}" type="pres">
      <dgm:prSet presAssocID="{F491CFAB-2EBE-495A-ABF4-D9F9699CCF0F}" presName="lineArrowNode" presStyleLbl="alignAccFollowNode1" presStyleIdx="10" presStyleCnt="30"/>
      <dgm:spPr/>
    </dgm:pt>
    <dgm:pt modelId="{A3EAE39D-D0A8-5547-B9F3-DC6D0B26A1DF}" type="pres">
      <dgm:prSet presAssocID="{7D502AA7-E388-4355-BA6D-0A2F0BBCA047}" presName="sibTransNodeCircle" presStyleLbl="alignNode1" presStyleIdx="3" presStyleCnt="10">
        <dgm:presLayoutVars>
          <dgm:chMax val="0"/>
          <dgm:bulletEnabled/>
        </dgm:presLayoutVars>
      </dgm:prSet>
      <dgm:spPr/>
    </dgm:pt>
    <dgm:pt modelId="{E4E8C43A-191A-4B41-B7C0-79CCCEB87E2E}" type="pres">
      <dgm:prSet presAssocID="{7D502AA7-E388-4355-BA6D-0A2F0BBCA047}" presName="spacerBetweenCircleAndCallout" presStyleCnt="0">
        <dgm:presLayoutVars/>
      </dgm:prSet>
      <dgm:spPr/>
    </dgm:pt>
    <dgm:pt modelId="{973A98F2-CF8D-3942-94F3-3E41FE3BAAD9}" type="pres">
      <dgm:prSet presAssocID="{F491CFAB-2EBE-495A-ABF4-D9F9699CCF0F}" presName="nodeText" presStyleLbl="alignAccFollowNode1" presStyleIdx="11" presStyleCnt="30">
        <dgm:presLayoutVars>
          <dgm:bulletEnabled val="1"/>
        </dgm:presLayoutVars>
      </dgm:prSet>
      <dgm:spPr/>
    </dgm:pt>
    <dgm:pt modelId="{60F2B807-3466-484D-BF37-0132D01A4CC8}" type="pres">
      <dgm:prSet presAssocID="{7D502AA7-E388-4355-BA6D-0A2F0BBCA047}" presName="sibTransComposite" presStyleCnt="0"/>
      <dgm:spPr/>
    </dgm:pt>
    <dgm:pt modelId="{B162C482-8651-5341-8EAB-837B99A5BAA6}" type="pres">
      <dgm:prSet presAssocID="{1A7CACF6-D601-44EE-BF7E-337C8458C8B0}" presName="compositeNode" presStyleCnt="0"/>
      <dgm:spPr/>
    </dgm:pt>
    <dgm:pt modelId="{D9D63692-65EE-E040-B44F-527AACCE81A7}" type="pres">
      <dgm:prSet presAssocID="{1A7CACF6-D601-44EE-BF7E-337C8458C8B0}" presName="parTx" presStyleLbl="node1" presStyleIdx="0" presStyleCnt="0">
        <dgm:presLayoutVars>
          <dgm:chMax val="0"/>
          <dgm:chPref val="0"/>
          <dgm:bulletEnabled val="1"/>
        </dgm:presLayoutVars>
      </dgm:prSet>
      <dgm:spPr/>
    </dgm:pt>
    <dgm:pt modelId="{B981507C-7755-BF44-B6D3-D93CB2E357C2}" type="pres">
      <dgm:prSet presAssocID="{1A7CACF6-D601-44EE-BF7E-337C8458C8B0}" presName="parSh" presStyleCnt="0"/>
      <dgm:spPr/>
    </dgm:pt>
    <dgm:pt modelId="{32F9F8C2-4DB6-CA43-B6C0-8AF9C32C55F6}" type="pres">
      <dgm:prSet presAssocID="{1A7CACF6-D601-44EE-BF7E-337C8458C8B0}" presName="lineNode" presStyleLbl="alignAccFollowNode1" presStyleIdx="12" presStyleCnt="30"/>
      <dgm:spPr/>
    </dgm:pt>
    <dgm:pt modelId="{185B9BA7-EC15-5E47-AC82-FCE91BB1AC8E}" type="pres">
      <dgm:prSet presAssocID="{1A7CACF6-D601-44EE-BF7E-337C8458C8B0}" presName="lineArrowNode" presStyleLbl="alignAccFollowNode1" presStyleIdx="13" presStyleCnt="30"/>
      <dgm:spPr/>
    </dgm:pt>
    <dgm:pt modelId="{64923709-5F67-2645-B22B-5D6512D63CB2}" type="pres">
      <dgm:prSet presAssocID="{7A315703-45B9-4289-84F4-9EE605AB5F49}" presName="sibTransNodeCircle" presStyleLbl="alignNode1" presStyleIdx="4" presStyleCnt="10">
        <dgm:presLayoutVars>
          <dgm:chMax val="0"/>
          <dgm:bulletEnabled/>
        </dgm:presLayoutVars>
      </dgm:prSet>
      <dgm:spPr/>
    </dgm:pt>
    <dgm:pt modelId="{1D2BA8B7-DBCB-734E-B698-92396E83F411}" type="pres">
      <dgm:prSet presAssocID="{7A315703-45B9-4289-84F4-9EE605AB5F49}" presName="spacerBetweenCircleAndCallout" presStyleCnt="0">
        <dgm:presLayoutVars/>
      </dgm:prSet>
      <dgm:spPr/>
    </dgm:pt>
    <dgm:pt modelId="{1AD6F8A0-02E5-AD49-BF12-918FF1D314CF}" type="pres">
      <dgm:prSet presAssocID="{1A7CACF6-D601-44EE-BF7E-337C8458C8B0}" presName="nodeText" presStyleLbl="alignAccFollowNode1" presStyleIdx="14" presStyleCnt="30">
        <dgm:presLayoutVars>
          <dgm:bulletEnabled val="1"/>
        </dgm:presLayoutVars>
      </dgm:prSet>
      <dgm:spPr/>
    </dgm:pt>
    <dgm:pt modelId="{C2FF2C67-6C61-7C48-8FE5-41E93B93F5C6}" type="pres">
      <dgm:prSet presAssocID="{7A315703-45B9-4289-84F4-9EE605AB5F49}" presName="sibTransComposite" presStyleCnt="0"/>
      <dgm:spPr/>
    </dgm:pt>
    <dgm:pt modelId="{451C2F10-CFB8-6F49-920A-A7906F16412C}" type="pres">
      <dgm:prSet presAssocID="{0841B0DC-B7CE-437B-8A7A-3F97372585B5}" presName="compositeNode" presStyleCnt="0"/>
      <dgm:spPr/>
    </dgm:pt>
    <dgm:pt modelId="{8BEB8125-DAB5-7341-AD4E-CBAF23E657C2}" type="pres">
      <dgm:prSet presAssocID="{0841B0DC-B7CE-437B-8A7A-3F97372585B5}" presName="parTx" presStyleLbl="node1" presStyleIdx="0" presStyleCnt="0">
        <dgm:presLayoutVars>
          <dgm:chMax val="0"/>
          <dgm:chPref val="0"/>
          <dgm:bulletEnabled val="1"/>
        </dgm:presLayoutVars>
      </dgm:prSet>
      <dgm:spPr/>
    </dgm:pt>
    <dgm:pt modelId="{2038D2DA-E5A7-214A-9C39-864213CB71D3}" type="pres">
      <dgm:prSet presAssocID="{0841B0DC-B7CE-437B-8A7A-3F97372585B5}" presName="parSh" presStyleCnt="0"/>
      <dgm:spPr/>
    </dgm:pt>
    <dgm:pt modelId="{DA4908C7-4515-2847-9412-650F5CB8E200}" type="pres">
      <dgm:prSet presAssocID="{0841B0DC-B7CE-437B-8A7A-3F97372585B5}" presName="lineNode" presStyleLbl="alignAccFollowNode1" presStyleIdx="15" presStyleCnt="30"/>
      <dgm:spPr/>
    </dgm:pt>
    <dgm:pt modelId="{12FBA368-84C3-6448-914A-5E75D6E17FA4}" type="pres">
      <dgm:prSet presAssocID="{0841B0DC-B7CE-437B-8A7A-3F97372585B5}" presName="lineArrowNode" presStyleLbl="alignAccFollowNode1" presStyleIdx="16" presStyleCnt="30"/>
      <dgm:spPr/>
    </dgm:pt>
    <dgm:pt modelId="{46DD58A1-9B54-FA40-8F12-52228C8B89FC}" type="pres">
      <dgm:prSet presAssocID="{F09D3525-4C31-4B4E-BB8F-27841E9617B4}" presName="sibTransNodeCircle" presStyleLbl="alignNode1" presStyleIdx="5" presStyleCnt="10">
        <dgm:presLayoutVars>
          <dgm:chMax val="0"/>
          <dgm:bulletEnabled/>
        </dgm:presLayoutVars>
      </dgm:prSet>
      <dgm:spPr/>
    </dgm:pt>
    <dgm:pt modelId="{5CF1ED77-3C13-3B4E-B6A4-BD87F27A01A8}" type="pres">
      <dgm:prSet presAssocID="{F09D3525-4C31-4B4E-BB8F-27841E9617B4}" presName="spacerBetweenCircleAndCallout" presStyleCnt="0">
        <dgm:presLayoutVars/>
      </dgm:prSet>
      <dgm:spPr/>
    </dgm:pt>
    <dgm:pt modelId="{D75C6237-81AA-4340-A7C9-6496E4C86FCF}" type="pres">
      <dgm:prSet presAssocID="{0841B0DC-B7CE-437B-8A7A-3F97372585B5}" presName="nodeText" presStyleLbl="alignAccFollowNode1" presStyleIdx="17" presStyleCnt="30">
        <dgm:presLayoutVars>
          <dgm:bulletEnabled val="1"/>
        </dgm:presLayoutVars>
      </dgm:prSet>
      <dgm:spPr/>
    </dgm:pt>
    <dgm:pt modelId="{FF0BF9F9-B043-FE46-A05B-87F02A30D83D}" type="pres">
      <dgm:prSet presAssocID="{F09D3525-4C31-4B4E-BB8F-27841E9617B4}" presName="sibTransComposite" presStyleCnt="0"/>
      <dgm:spPr/>
    </dgm:pt>
    <dgm:pt modelId="{61226056-C88C-5F47-8DF5-C9706CBD4890}" type="pres">
      <dgm:prSet presAssocID="{2C0DE9F1-BF50-4BF9-8130-7C14FE1BC3BD}" presName="compositeNode" presStyleCnt="0"/>
      <dgm:spPr/>
    </dgm:pt>
    <dgm:pt modelId="{B56FCAC4-3BD0-0A43-B1A6-3028781E4E01}" type="pres">
      <dgm:prSet presAssocID="{2C0DE9F1-BF50-4BF9-8130-7C14FE1BC3BD}" presName="parTx" presStyleLbl="node1" presStyleIdx="0" presStyleCnt="0">
        <dgm:presLayoutVars>
          <dgm:chMax val="0"/>
          <dgm:chPref val="0"/>
          <dgm:bulletEnabled val="1"/>
        </dgm:presLayoutVars>
      </dgm:prSet>
      <dgm:spPr/>
    </dgm:pt>
    <dgm:pt modelId="{C09B1848-15BF-6C4A-BDE7-D055F55FE0A9}" type="pres">
      <dgm:prSet presAssocID="{2C0DE9F1-BF50-4BF9-8130-7C14FE1BC3BD}" presName="parSh" presStyleCnt="0"/>
      <dgm:spPr/>
    </dgm:pt>
    <dgm:pt modelId="{0988DEDB-DDCF-504E-81BE-85FC33044295}" type="pres">
      <dgm:prSet presAssocID="{2C0DE9F1-BF50-4BF9-8130-7C14FE1BC3BD}" presName="lineNode" presStyleLbl="alignAccFollowNode1" presStyleIdx="18" presStyleCnt="30"/>
      <dgm:spPr/>
    </dgm:pt>
    <dgm:pt modelId="{8965CFBA-D62A-334A-97EC-91410E84C897}" type="pres">
      <dgm:prSet presAssocID="{2C0DE9F1-BF50-4BF9-8130-7C14FE1BC3BD}" presName="lineArrowNode" presStyleLbl="alignAccFollowNode1" presStyleIdx="19" presStyleCnt="30"/>
      <dgm:spPr/>
    </dgm:pt>
    <dgm:pt modelId="{4A1CB8ED-EF51-6F40-A75F-45F4B931373B}" type="pres">
      <dgm:prSet presAssocID="{B6EB451E-43DC-457E-8ACA-BB5FD1C6E092}" presName="sibTransNodeCircle" presStyleLbl="alignNode1" presStyleIdx="6" presStyleCnt="10">
        <dgm:presLayoutVars>
          <dgm:chMax val="0"/>
          <dgm:bulletEnabled/>
        </dgm:presLayoutVars>
      </dgm:prSet>
      <dgm:spPr/>
    </dgm:pt>
    <dgm:pt modelId="{40E6B26D-B61F-9A44-9E43-63755D15A552}" type="pres">
      <dgm:prSet presAssocID="{B6EB451E-43DC-457E-8ACA-BB5FD1C6E092}" presName="spacerBetweenCircleAndCallout" presStyleCnt="0">
        <dgm:presLayoutVars/>
      </dgm:prSet>
      <dgm:spPr/>
    </dgm:pt>
    <dgm:pt modelId="{BF94A7DA-31ED-C24D-B17E-9AC3D3C3BA9C}" type="pres">
      <dgm:prSet presAssocID="{2C0DE9F1-BF50-4BF9-8130-7C14FE1BC3BD}" presName="nodeText" presStyleLbl="alignAccFollowNode1" presStyleIdx="20" presStyleCnt="30">
        <dgm:presLayoutVars>
          <dgm:bulletEnabled val="1"/>
        </dgm:presLayoutVars>
      </dgm:prSet>
      <dgm:spPr/>
    </dgm:pt>
    <dgm:pt modelId="{12217CF2-366C-254C-B043-7F78A3F83A57}" type="pres">
      <dgm:prSet presAssocID="{B6EB451E-43DC-457E-8ACA-BB5FD1C6E092}" presName="sibTransComposite" presStyleCnt="0"/>
      <dgm:spPr/>
    </dgm:pt>
    <dgm:pt modelId="{80BC6CB9-5FB4-E648-982C-92A48D7F9D83}" type="pres">
      <dgm:prSet presAssocID="{023F7E5E-D6F3-464B-8979-46A5810D6083}" presName="compositeNode" presStyleCnt="0"/>
      <dgm:spPr/>
    </dgm:pt>
    <dgm:pt modelId="{912F8A25-5688-C944-9052-DACD08EE2AA7}" type="pres">
      <dgm:prSet presAssocID="{023F7E5E-D6F3-464B-8979-46A5810D6083}" presName="parTx" presStyleLbl="node1" presStyleIdx="0" presStyleCnt="0">
        <dgm:presLayoutVars>
          <dgm:chMax val="0"/>
          <dgm:chPref val="0"/>
          <dgm:bulletEnabled val="1"/>
        </dgm:presLayoutVars>
      </dgm:prSet>
      <dgm:spPr/>
    </dgm:pt>
    <dgm:pt modelId="{E18E5C02-DDE7-5242-BCC5-BCC2493CF4A7}" type="pres">
      <dgm:prSet presAssocID="{023F7E5E-D6F3-464B-8979-46A5810D6083}" presName="parSh" presStyleCnt="0"/>
      <dgm:spPr/>
    </dgm:pt>
    <dgm:pt modelId="{63818D2E-4D45-C941-A206-6A72993B56BE}" type="pres">
      <dgm:prSet presAssocID="{023F7E5E-D6F3-464B-8979-46A5810D6083}" presName="lineNode" presStyleLbl="alignAccFollowNode1" presStyleIdx="21" presStyleCnt="30"/>
      <dgm:spPr/>
    </dgm:pt>
    <dgm:pt modelId="{CB12687F-3C36-8243-9CD9-C5BA8FCD41AA}" type="pres">
      <dgm:prSet presAssocID="{023F7E5E-D6F3-464B-8979-46A5810D6083}" presName="lineArrowNode" presStyleLbl="alignAccFollowNode1" presStyleIdx="22" presStyleCnt="30"/>
      <dgm:spPr/>
    </dgm:pt>
    <dgm:pt modelId="{87DB4BFA-EC48-D440-AF8F-5BA155E846E5}" type="pres">
      <dgm:prSet presAssocID="{CF9C021F-8426-45AA-9E5B-E1E2F4EAD052}" presName="sibTransNodeCircle" presStyleLbl="alignNode1" presStyleIdx="7" presStyleCnt="10">
        <dgm:presLayoutVars>
          <dgm:chMax val="0"/>
          <dgm:bulletEnabled/>
        </dgm:presLayoutVars>
      </dgm:prSet>
      <dgm:spPr/>
    </dgm:pt>
    <dgm:pt modelId="{75CB638A-2199-5745-A785-D4276BABAD63}" type="pres">
      <dgm:prSet presAssocID="{CF9C021F-8426-45AA-9E5B-E1E2F4EAD052}" presName="spacerBetweenCircleAndCallout" presStyleCnt="0">
        <dgm:presLayoutVars/>
      </dgm:prSet>
      <dgm:spPr/>
    </dgm:pt>
    <dgm:pt modelId="{A673D841-A2EE-1245-8A48-2715A13DC352}" type="pres">
      <dgm:prSet presAssocID="{023F7E5E-D6F3-464B-8979-46A5810D6083}" presName="nodeText" presStyleLbl="alignAccFollowNode1" presStyleIdx="23" presStyleCnt="30">
        <dgm:presLayoutVars>
          <dgm:bulletEnabled val="1"/>
        </dgm:presLayoutVars>
      </dgm:prSet>
      <dgm:spPr/>
    </dgm:pt>
    <dgm:pt modelId="{2A437242-F733-B447-A9BE-F838C2C79A60}" type="pres">
      <dgm:prSet presAssocID="{CF9C021F-8426-45AA-9E5B-E1E2F4EAD052}" presName="sibTransComposite" presStyleCnt="0"/>
      <dgm:spPr/>
    </dgm:pt>
    <dgm:pt modelId="{B8285A43-CB55-BE41-A5FC-655A73098EC8}" type="pres">
      <dgm:prSet presAssocID="{E5E1CB9D-8108-434C-A93E-964E381C94B2}" presName="compositeNode" presStyleCnt="0"/>
      <dgm:spPr/>
    </dgm:pt>
    <dgm:pt modelId="{E05C6490-A5F1-C247-B0BA-73AA2BF7F7C9}" type="pres">
      <dgm:prSet presAssocID="{E5E1CB9D-8108-434C-A93E-964E381C94B2}" presName="parTx" presStyleLbl="node1" presStyleIdx="0" presStyleCnt="0">
        <dgm:presLayoutVars>
          <dgm:chMax val="0"/>
          <dgm:chPref val="0"/>
          <dgm:bulletEnabled val="1"/>
        </dgm:presLayoutVars>
      </dgm:prSet>
      <dgm:spPr/>
    </dgm:pt>
    <dgm:pt modelId="{6F70D94C-4E59-5442-AC03-0BA1DCEA7E9C}" type="pres">
      <dgm:prSet presAssocID="{E5E1CB9D-8108-434C-A93E-964E381C94B2}" presName="parSh" presStyleCnt="0"/>
      <dgm:spPr/>
    </dgm:pt>
    <dgm:pt modelId="{36158A76-9294-B34E-BAC4-D3F124A7696C}" type="pres">
      <dgm:prSet presAssocID="{E5E1CB9D-8108-434C-A93E-964E381C94B2}" presName="lineNode" presStyleLbl="alignAccFollowNode1" presStyleIdx="24" presStyleCnt="30"/>
      <dgm:spPr/>
    </dgm:pt>
    <dgm:pt modelId="{A3DAFA9C-E0AC-1140-BE76-A36BCD55AD69}" type="pres">
      <dgm:prSet presAssocID="{E5E1CB9D-8108-434C-A93E-964E381C94B2}" presName="lineArrowNode" presStyleLbl="alignAccFollowNode1" presStyleIdx="25" presStyleCnt="30"/>
      <dgm:spPr/>
    </dgm:pt>
    <dgm:pt modelId="{3F9A4D28-A5E2-CA4D-8C8C-C1138DE9E872}" type="pres">
      <dgm:prSet presAssocID="{AA7ED606-B48A-47C7-9BD9-DC64074C7846}" presName="sibTransNodeCircle" presStyleLbl="alignNode1" presStyleIdx="8" presStyleCnt="10">
        <dgm:presLayoutVars>
          <dgm:chMax val="0"/>
          <dgm:bulletEnabled/>
        </dgm:presLayoutVars>
      </dgm:prSet>
      <dgm:spPr/>
    </dgm:pt>
    <dgm:pt modelId="{60CE2F32-CFEF-2442-8489-92C28DA1F598}" type="pres">
      <dgm:prSet presAssocID="{AA7ED606-B48A-47C7-9BD9-DC64074C7846}" presName="spacerBetweenCircleAndCallout" presStyleCnt="0">
        <dgm:presLayoutVars/>
      </dgm:prSet>
      <dgm:spPr/>
    </dgm:pt>
    <dgm:pt modelId="{BE6EB174-880C-2B4A-B91C-765C8D9591AE}" type="pres">
      <dgm:prSet presAssocID="{E5E1CB9D-8108-434C-A93E-964E381C94B2}" presName="nodeText" presStyleLbl="alignAccFollowNode1" presStyleIdx="26" presStyleCnt="30">
        <dgm:presLayoutVars>
          <dgm:bulletEnabled val="1"/>
        </dgm:presLayoutVars>
      </dgm:prSet>
      <dgm:spPr/>
    </dgm:pt>
    <dgm:pt modelId="{F86F575C-C679-B74A-966C-12BC8955104B}" type="pres">
      <dgm:prSet presAssocID="{AA7ED606-B48A-47C7-9BD9-DC64074C7846}" presName="sibTransComposite" presStyleCnt="0"/>
      <dgm:spPr/>
    </dgm:pt>
    <dgm:pt modelId="{D14A02DB-28FC-E74C-8A0C-9A2A73C7FBBC}" type="pres">
      <dgm:prSet presAssocID="{921A9CB7-3609-41CF-B678-898A01759ED7}" presName="compositeNode" presStyleCnt="0"/>
      <dgm:spPr/>
    </dgm:pt>
    <dgm:pt modelId="{1793891B-BC13-4B47-A0E5-23ADC15F10BE}" type="pres">
      <dgm:prSet presAssocID="{921A9CB7-3609-41CF-B678-898A01759ED7}" presName="parTx" presStyleLbl="node1" presStyleIdx="0" presStyleCnt="0">
        <dgm:presLayoutVars>
          <dgm:chMax val="0"/>
          <dgm:chPref val="0"/>
          <dgm:bulletEnabled val="1"/>
        </dgm:presLayoutVars>
      </dgm:prSet>
      <dgm:spPr/>
    </dgm:pt>
    <dgm:pt modelId="{94359CC9-454C-5546-90E3-BB26EF068F8E}" type="pres">
      <dgm:prSet presAssocID="{921A9CB7-3609-41CF-B678-898A01759ED7}" presName="parSh" presStyleCnt="0"/>
      <dgm:spPr/>
    </dgm:pt>
    <dgm:pt modelId="{8B9F2E3B-9F2C-E642-B516-D8DD76D107AA}" type="pres">
      <dgm:prSet presAssocID="{921A9CB7-3609-41CF-B678-898A01759ED7}" presName="lineNode" presStyleLbl="alignAccFollowNode1" presStyleIdx="27" presStyleCnt="30"/>
      <dgm:spPr/>
    </dgm:pt>
    <dgm:pt modelId="{623EE15F-46D7-D040-8D88-F27040336E8D}" type="pres">
      <dgm:prSet presAssocID="{921A9CB7-3609-41CF-B678-898A01759ED7}" presName="lineArrowNode" presStyleLbl="alignAccFollowNode1" presStyleIdx="28" presStyleCnt="30"/>
      <dgm:spPr/>
    </dgm:pt>
    <dgm:pt modelId="{DE85286C-264C-B542-B541-D96A48B6CEB2}" type="pres">
      <dgm:prSet presAssocID="{77723B1F-4A38-477F-BCD2-60C87D016E26}" presName="sibTransNodeCircle" presStyleLbl="alignNode1" presStyleIdx="9" presStyleCnt="10">
        <dgm:presLayoutVars>
          <dgm:chMax val="0"/>
          <dgm:bulletEnabled/>
        </dgm:presLayoutVars>
      </dgm:prSet>
      <dgm:spPr/>
    </dgm:pt>
    <dgm:pt modelId="{15F8C633-B1E5-7F42-8E2E-868D5A901E7B}" type="pres">
      <dgm:prSet presAssocID="{77723B1F-4A38-477F-BCD2-60C87D016E26}" presName="spacerBetweenCircleAndCallout" presStyleCnt="0">
        <dgm:presLayoutVars/>
      </dgm:prSet>
      <dgm:spPr/>
    </dgm:pt>
    <dgm:pt modelId="{0110D66C-FC1B-A64B-A385-1868AACE2ABC}" type="pres">
      <dgm:prSet presAssocID="{921A9CB7-3609-41CF-B678-898A01759ED7}" presName="nodeText" presStyleLbl="alignAccFollowNode1" presStyleIdx="29" presStyleCnt="30">
        <dgm:presLayoutVars>
          <dgm:bulletEnabled val="1"/>
        </dgm:presLayoutVars>
      </dgm:prSet>
      <dgm:spPr/>
    </dgm:pt>
  </dgm:ptLst>
  <dgm:cxnLst>
    <dgm:cxn modelId="{73738C06-27EC-4441-AC34-2699DBD72BAF}" srcId="{045CA940-40D5-4B91-BB07-10B77B8F9C6B}" destId="{6071C84E-BF2E-43FF-831F-ACAA6AFAB422}" srcOrd="1" destOrd="0" parTransId="{92476CB2-76DC-49D5-9AF3-87A7968FA2EC}" sibTransId="{703213C2-A7B7-4955-8231-131089CBF5AE}"/>
    <dgm:cxn modelId="{374FC810-E4A7-1B48-BDB2-306D6A4793D6}" type="presOf" srcId="{7A315703-45B9-4289-84F4-9EE605AB5F49}" destId="{64923709-5F67-2645-B22B-5D6512D63CB2}" srcOrd="0" destOrd="0" presId="urn:microsoft.com/office/officeart/2016/7/layout/LinearArrowProcessNumbered"/>
    <dgm:cxn modelId="{112DCB15-7294-864F-8031-FA1C26D1B6B0}" type="presOf" srcId="{1A7CACF6-D601-44EE-BF7E-337C8458C8B0}" destId="{1AD6F8A0-02E5-AD49-BF12-918FF1D314CF}" srcOrd="0" destOrd="0" presId="urn:microsoft.com/office/officeart/2016/7/layout/LinearArrowProcessNumbered"/>
    <dgm:cxn modelId="{69922323-F11D-8144-98B0-36937033233F}" type="presOf" srcId="{F4DED2F4-D99E-4F29-9B76-E104D8218B8E}" destId="{C275685A-045B-AD43-A30D-6FF233ED732F}" srcOrd="0" destOrd="0" presId="urn:microsoft.com/office/officeart/2016/7/layout/LinearArrowProcessNumbered"/>
    <dgm:cxn modelId="{E36EA127-F38F-45B4-A05A-3D1DE1730F29}" srcId="{045CA940-40D5-4B91-BB07-10B77B8F9C6B}" destId="{0841B0DC-B7CE-437B-8A7A-3F97372585B5}" srcOrd="5" destOrd="0" parTransId="{A75E4CC7-7415-4399-9127-CED61358F7A3}" sibTransId="{F09D3525-4C31-4B4E-BB8F-27841E9617B4}"/>
    <dgm:cxn modelId="{9A827B2E-0AE1-574C-87B2-40BE6FC8F1EC}" type="presOf" srcId="{921A9CB7-3609-41CF-B678-898A01759ED7}" destId="{0110D66C-FC1B-A64B-A385-1868AACE2ABC}" srcOrd="0" destOrd="0" presId="urn:microsoft.com/office/officeart/2016/7/layout/LinearArrowProcessNumbered"/>
    <dgm:cxn modelId="{1203202F-DB15-C84A-B3D6-8A9303EF4D9D}" type="presOf" srcId="{AA7ED606-B48A-47C7-9BD9-DC64074C7846}" destId="{3F9A4D28-A5E2-CA4D-8C8C-C1138DE9E872}" srcOrd="0" destOrd="0" presId="urn:microsoft.com/office/officeart/2016/7/layout/LinearArrowProcessNumbered"/>
    <dgm:cxn modelId="{3D000530-2721-1848-B7B2-0EB3BD88BCF6}" type="presOf" srcId="{09569C8E-9E8E-4CDD-B894-51D851AB2EBF}" destId="{286B96BB-F8F7-AB43-A84C-A3BFFDA4E001}" srcOrd="0" destOrd="0" presId="urn:microsoft.com/office/officeart/2016/7/layout/LinearArrowProcessNumbered"/>
    <dgm:cxn modelId="{0EC31B30-3185-214B-8EAD-EEF8428CB098}" type="presOf" srcId="{4BDD8926-AA03-4EE9-9965-2D96DEEC5CBA}" destId="{F1AA6F91-409D-5F45-BE08-0BD6244DE6C6}" srcOrd="0" destOrd="0" presId="urn:microsoft.com/office/officeart/2016/7/layout/LinearArrowProcessNumbered"/>
    <dgm:cxn modelId="{7CD6163D-F791-834C-B709-0BBD81C2D693}" type="presOf" srcId="{CF9C021F-8426-45AA-9E5B-E1E2F4EAD052}" destId="{87DB4BFA-EC48-D440-AF8F-5BA155E846E5}" srcOrd="0" destOrd="0" presId="urn:microsoft.com/office/officeart/2016/7/layout/LinearArrowProcessNumbered"/>
    <dgm:cxn modelId="{7B2A9645-EAA4-624C-B786-305C9DDF419C}" type="presOf" srcId="{6071C84E-BF2E-43FF-831F-ACAA6AFAB422}" destId="{BCCA6D52-3584-414C-B279-D4F4153C1ABA}" srcOrd="0" destOrd="0" presId="urn:microsoft.com/office/officeart/2016/7/layout/LinearArrowProcessNumbered"/>
    <dgm:cxn modelId="{45119646-C22E-414B-87D7-EDD7FF54AAA3}" type="presOf" srcId="{F491CFAB-2EBE-495A-ABF4-D9F9699CCF0F}" destId="{973A98F2-CF8D-3942-94F3-3E41FE3BAAD9}" srcOrd="0" destOrd="0" presId="urn:microsoft.com/office/officeart/2016/7/layout/LinearArrowProcessNumbered"/>
    <dgm:cxn modelId="{5A56AD47-D5A9-4800-9383-9C0A14AD71A1}" srcId="{045CA940-40D5-4B91-BB07-10B77B8F9C6B}" destId="{1A7CACF6-D601-44EE-BF7E-337C8458C8B0}" srcOrd="4" destOrd="0" parTransId="{BD794326-79B3-42C6-B4D7-9F7DE8014442}" sibTransId="{7A315703-45B9-4289-84F4-9EE605AB5F49}"/>
    <dgm:cxn modelId="{39ACB74A-B9B7-3745-8EF7-8C37A4010B0B}" type="presOf" srcId="{F09D3525-4C31-4B4E-BB8F-27841E9617B4}" destId="{46DD58A1-9B54-FA40-8F12-52228C8B89FC}" srcOrd="0" destOrd="0" presId="urn:microsoft.com/office/officeart/2016/7/layout/LinearArrowProcessNumbered"/>
    <dgm:cxn modelId="{C7FFF155-34EA-2846-BCE7-80E6783A2406}" type="presOf" srcId="{045CA940-40D5-4B91-BB07-10B77B8F9C6B}" destId="{DA532BDB-B070-754E-A5CF-37C20F13536F}" srcOrd="0" destOrd="0" presId="urn:microsoft.com/office/officeart/2016/7/layout/LinearArrowProcessNumbered"/>
    <dgm:cxn modelId="{C3288060-7B24-8348-8F75-660E93D28BFC}" type="presOf" srcId="{023F7E5E-D6F3-464B-8979-46A5810D6083}" destId="{A673D841-A2EE-1245-8A48-2715A13DC352}" srcOrd="0" destOrd="0" presId="urn:microsoft.com/office/officeart/2016/7/layout/LinearArrowProcessNumbered"/>
    <dgm:cxn modelId="{6A85426B-FD09-4846-8EF1-D7EE9D6FA93B}" srcId="{045CA940-40D5-4B91-BB07-10B77B8F9C6B}" destId="{023F7E5E-D6F3-464B-8979-46A5810D6083}" srcOrd="7" destOrd="0" parTransId="{B66DB431-7650-46B7-AFBD-FAC6EE3AB43C}" sibTransId="{CF9C021F-8426-45AA-9E5B-E1E2F4EAD052}"/>
    <dgm:cxn modelId="{01AB126E-AFD2-48BA-8335-8BC8C9592319}" srcId="{045CA940-40D5-4B91-BB07-10B77B8F9C6B}" destId="{2C0DE9F1-BF50-4BF9-8130-7C14FE1BC3BD}" srcOrd="6" destOrd="0" parTransId="{89CF0DEB-3FEB-4C46-8970-A072FC20348F}" sibTransId="{B6EB451E-43DC-457E-8ACA-BB5FD1C6E092}"/>
    <dgm:cxn modelId="{436E9F7D-0D1A-A54B-91F6-BD6C41BD971D}" type="presOf" srcId="{2C0DE9F1-BF50-4BF9-8130-7C14FE1BC3BD}" destId="{BF94A7DA-31ED-C24D-B17E-9AC3D3C3BA9C}" srcOrd="0" destOrd="0" presId="urn:microsoft.com/office/officeart/2016/7/layout/LinearArrowProcessNumbered"/>
    <dgm:cxn modelId="{86FF8184-8406-AE4F-9728-E3820459295D}" type="presOf" srcId="{703213C2-A7B7-4955-8231-131089CBF5AE}" destId="{EB2DD008-959D-5242-9089-5A4E2D21130C}" srcOrd="0" destOrd="0" presId="urn:microsoft.com/office/officeart/2016/7/layout/LinearArrowProcessNumbered"/>
    <dgm:cxn modelId="{1DD39588-F67B-AF49-B1E5-9DF3CD5B5793}" type="presOf" srcId="{7D502AA7-E388-4355-BA6D-0A2F0BBCA047}" destId="{A3EAE39D-D0A8-5547-B9F3-DC6D0B26A1DF}" srcOrd="0" destOrd="0" presId="urn:microsoft.com/office/officeart/2016/7/layout/LinearArrowProcessNumbered"/>
    <dgm:cxn modelId="{18C6CB8B-F7C7-4A5D-8D1B-47900DBD4AA5}" srcId="{045CA940-40D5-4B91-BB07-10B77B8F9C6B}" destId="{4BDD8926-AA03-4EE9-9965-2D96DEEC5CBA}" srcOrd="0" destOrd="0" parTransId="{7C463F14-F69F-4F9F-9637-CE6CC3836794}" sibTransId="{09569C8E-9E8E-4CDD-B894-51D851AB2EBF}"/>
    <dgm:cxn modelId="{D1969AA7-CFED-483C-8AAB-8D30BC72C808}" srcId="{045CA940-40D5-4B91-BB07-10B77B8F9C6B}" destId="{921A9CB7-3609-41CF-B678-898A01759ED7}" srcOrd="9" destOrd="0" parTransId="{42FB6757-5DF7-4C1A-AFFC-5CB66871DE58}" sibTransId="{77723B1F-4A38-477F-BCD2-60C87D016E26}"/>
    <dgm:cxn modelId="{6773A1AC-504E-D44D-B4B8-37A74956A233}" type="presOf" srcId="{5FD452E6-9178-42AD-9A20-5F37D26E0514}" destId="{C8873104-C064-7443-BB5E-2E60E6D5B8E7}" srcOrd="0" destOrd="0" presId="urn:microsoft.com/office/officeart/2016/7/layout/LinearArrowProcessNumbered"/>
    <dgm:cxn modelId="{4361B7AC-0CF2-774D-9529-95B3F4965EE1}" type="presOf" srcId="{0841B0DC-B7CE-437B-8A7A-3F97372585B5}" destId="{D75C6237-81AA-4340-A7C9-6496E4C86FCF}" srcOrd="0" destOrd="0" presId="urn:microsoft.com/office/officeart/2016/7/layout/LinearArrowProcessNumbered"/>
    <dgm:cxn modelId="{F43CB4CE-F3D2-469A-A5AD-D32527AE7E09}" srcId="{045CA940-40D5-4B91-BB07-10B77B8F9C6B}" destId="{E5E1CB9D-8108-434C-A93E-964E381C94B2}" srcOrd="8" destOrd="0" parTransId="{9F6E2130-AC44-4400-8182-58B5912FA1D6}" sibTransId="{AA7ED606-B48A-47C7-9BD9-DC64074C7846}"/>
    <dgm:cxn modelId="{60DF58D1-C946-5942-ADAE-9A92437A16D2}" type="presOf" srcId="{77723B1F-4A38-477F-BCD2-60C87D016E26}" destId="{DE85286C-264C-B542-B541-D96A48B6CEB2}" srcOrd="0" destOrd="0" presId="urn:microsoft.com/office/officeart/2016/7/layout/LinearArrowProcessNumbered"/>
    <dgm:cxn modelId="{321523D3-04AC-6D45-959B-87A955423D8D}" type="presOf" srcId="{E5E1CB9D-8108-434C-A93E-964E381C94B2}" destId="{BE6EB174-880C-2B4A-B91C-765C8D9591AE}" srcOrd="0" destOrd="0" presId="urn:microsoft.com/office/officeart/2016/7/layout/LinearArrowProcessNumbered"/>
    <dgm:cxn modelId="{76B522D5-F4D5-4F6E-8538-CDA0DBB68D2B}" srcId="{045CA940-40D5-4B91-BB07-10B77B8F9C6B}" destId="{5FD452E6-9178-42AD-9A20-5F37D26E0514}" srcOrd="2" destOrd="0" parTransId="{5FA04119-092A-4A0D-AF40-8A6546479522}" sibTransId="{F4DED2F4-D99E-4F29-9B76-E104D8218B8E}"/>
    <dgm:cxn modelId="{828A79EE-A7A5-7548-93B6-35C55A702548}" type="presOf" srcId="{B6EB451E-43DC-457E-8ACA-BB5FD1C6E092}" destId="{4A1CB8ED-EF51-6F40-A75F-45F4B931373B}" srcOrd="0" destOrd="0" presId="urn:microsoft.com/office/officeart/2016/7/layout/LinearArrowProcessNumbered"/>
    <dgm:cxn modelId="{BCB25DFD-7693-41D2-8A5E-E70B25B8F255}" srcId="{045CA940-40D5-4B91-BB07-10B77B8F9C6B}" destId="{F491CFAB-2EBE-495A-ABF4-D9F9699CCF0F}" srcOrd="3" destOrd="0" parTransId="{E6016B15-E4D0-4835-9DC3-9CA091692B03}" sibTransId="{7D502AA7-E388-4355-BA6D-0A2F0BBCA047}"/>
    <dgm:cxn modelId="{6D664CDE-2C31-6B46-AF86-8EEF0C7C5926}" type="presParOf" srcId="{DA532BDB-B070-754E-A5CF-37C20F13536F}" destId="{83E7CAE2-2BA2-8E4E-846F-76B663AA1DB0}" srcOrd="0" destOrd="0" presId="urn:microsoft.com/office/officeart/2016/7/layout/LinearArrowProcessNumbered"/>
    <dgm:cxn modelId="{E773625D-03DB-F44B-BAEB-81F1ED84F902}" type="presParOf" srcId="{83E7CAE2-2BA2-8E4E-846F-76B663AA1DB0}" destId="{99AACD58-AC57-3643-8A53-EE61401AA681}" srcOrd="0" destOrd="0" presId="urn:microsoft.com/office/officeart/2016/7/layout/LinearArrowProcessNumbered"/>
    <dgm:cxn modelId="{80CC032C-0361-5244-A1F3-D9ED466AB326}" type="presParOf" srcId="{83E7CAE2-2BA2-8E4E-846F-76B663AA1DB0}" destId="{8E7EF96C-8AD1-3D49-8622-C2911C885EEA}" srcOrd="1" destOrd="0" presId="urn:microsoft.com/office/officeart/2016/7/layout/LinearArrowProcessNumbered"/>
    <dgm:cxn modelId="{2AAB2C17-8DB2-EB4C-905A-1940A461CCF5}" type="presParOf" srcId="{8E7EF96C-8AD1-3D49-8622-C2911C885EEA}" destId="{F593CFA8-5718-A045-AFC3-F0A621C360D3}" srcOrd="0" destOrd="0" presId="urn:microsoft.com/office/officeart/2016/7/layout/LinearArrowProcessNumbered"/>
    <dgm:cxn modelId="{951C56AF-9C87-2643-A87E-0D0B3DEEF958}" type="presParOf" srcId="{8E7EF96C-8AD1-3D49-8622-C2911C885EEA}" destId="{D6949F2D-5282-444E-8B3E-79A4976D4434}" srcOrd="1" destOrd="0" presId="urn:microsoft.com/office/officeart/2016/7/layout/LinearArrowProcessNumbered"/>
    <dgm:cxn modelId="{BF12BE4D-F7E7-6E46-AD11-B6C2CE23A2AA}" type="presParOf" srcId="{8E7EF96C-8AD1-3D49-8622-C2911C885EEA}" destId="{286B96BB-F8F7-AB43-A84C-A3BFFDA4E001}" srcOrd="2" destOrd="0" presId="urn:microsoft.com/office/officeart/2016/7/layout/LinearArrowProcessNumbered"/>
    <dgm:cxn modelId="{286BC2E7-9809-C141-9AAA-E848F39D06AC}" type="presParOf" srcId="{8E7EF96C-8AD1-3D49-8622-C2911C885EEA}" destId="{D7AFC791-5628-2F4D-B0BA-D1BF9221D09E}" srcOrd="3" destOrd="0" presId="urn:microsoft.com/office/officeart/2016/7/layout/LinearArrowProcessNumbered"/>
    <dgm:cxn modelId="{565FD6E0-CA5D-5943-A7F5-537E25C0EB27}" type="presParOf" srcId="{83E7CAE2-2BA2-8E4E-846F-76B663AA1DB0}" destId="{F1AA6F91-409D-5F45-BE08-0BD6244DE6C6}" srcOrd="2" destOrd="0" presId="urn:microsoft.com/office/officeart/2016/7/layout/LinearArrowProcessNumbered"/>
    <dgm:cxn modelId="{826753C7-6009-644B-B552-E5F71E3B6EDF}" type="presParOf" srcId="{DA532BDB-B070-754E-A5CF-37C20F13536F}" destId="{2D9DF0D3-CD97-5348-99E6-7B99F8CD8EF3}" srcOrd="1" destOrd="0" presId="urn:microsoft.com/office/officeart/2016/7/layout/LinearArrowProcessNumbered"/>
    <dgm:cxn modelId="{F294AEB9-4173-C043-B4FE-73BEF702B93A}" type="presParOf" srcId="{DA532BDB-B070-754E-A5CF-37C20F13536F}" destId="{7FD2F66B-0F95-A145-B62F-6A27A15CFAF4}" srcOrd="2" destOrd="0" presId="urn:microsoft.com/office/officeart/2016/7/layout/LinearArrowProcessNumbered"/>
    <dgm:cxn modelId="{F125EBAD-EA15-DF4F-A312-296912EE60BA}" type="presParOf" srcId="{7FD2F66B-0F95-A145-B62F-6A27A15CFAF4}" destId="{DE10D229-E8EA-A149-B7C3-486B7D16E24E}" srcOrd="0" destOrd="0" presId="urn:microsoft.com/office/officeart/2016/7/layout/LinearArrowProcessNumbered"/>
    <dgm:cxn modelId="{BBA6CA2C-5FD6-E447-B2A5-DE770970FB8E}" type="presParOf" srcId="{7FD2F66B-0F95-A145-B62F-6A27A15CFAF4}" destId="{A01D0B0C-502C-0A49-A7E0-4628212E7DFE}" srcOrd="1" destOrd="0" presId="urn:microsoft.com/office/officeart/2016/7/layout/LinearArrowProcessNumbered"/>
    <dgm:cxn modelId="{2BBE3ACC-7DCD-634A-B985-7A90B74F2061}" type="presParOf" srcId="{A01D0B0C-502C-0A49-A7E0-4628212E7DFE}" destId="{E0799121-27E5-CC4F-95F6-7B392A06B839}" srcOrd="0" destOrd="0" presId="urn:microsoft.com/office/officeart/2016/7/layout/LinearArrowProcessNumbered"/>
    <dgm:cxn modelId="{E982130E-6E6F-3F4B-BF62-15C9643F759E}" type="presParOf" srcId="{A01D0B0C-502C-0A49-A7E0-4628212E7DFE}" destId="{F6C120C5-0CC0-704A-A25E-76F18C16DADC}" srcOrd="1" destOrd="0" presId="urn:microsoft.com/office/officeart/2016/7/layout/LinearArrowProcessNumbered"/>
    <dgm:cxn modelId="{B5AF9B91-3E9F-F340-A377-D0BD094526E6}" type="presParOf" srcId="{A01D0B0C-502C-0A49-A7E0-4628212E7DFE}" destId="{EB2DD008-959D-5242-9089-5A4E2D21130C}" srcOrd="2" destOrd="0" presId="urn:microsoft.com/office/officeart/2016/7/layout/LinearArrowProcessNumbered"/>
    <dgm:cxn modelId="{EF26FE03-3430-3147-AE1A-ED2391A2D44A}" type="presParOf" srcId="{A01D0B0C-502C-0A49-A7E0-4628212E7DFE}" destId="{E414DF4D-350B-AD4B-9F26-1048112ECBFB}" srcOrd="3" destOrd="0" presId="urn:microsoft.com/office/officeart/2016/7/layout/LinearArrowProcessNumbered"/>
    <dgm:cxn modelId="{030199A6-010E-1045-9C5A-8426B2CCF2ED}" type="presParOf" srcId="{7FD2F66B-0F95-A145-B62F-6A27A15CFAF4}" destId="{BCCA6D52-3584-414C-B279-D4F4153C1ABA}" srcOrd="2" destOrd="0" presId="urn:microsoft.com/office/officeart/2016/7/layout/LinearArrowProcessNumbered"/>
    <dgm:cxn modelId="{B308B574-32F5-A64E-8F2B-1B352641C92D}" type="presParOf" srcId="{DA532BDB-B070-754E-A5CF-37C20F13536F}" destId="{0AE5DCFB-20D6-7940-A748-8C72CB4A7FE3}" srcOrd="3" destOrd="0" presId="urn:microsoft.com/office/officeart/2016/7/layout/LinearArrowProcessNumbered"/>
    <dgm:cxn modelId="{1330BE98-D1AD-2543-8990-20E9974F192F}" type="presParOf" srcId="{DA532BDB-B070-754E-A5CF-37C20F13536F}" destId="{77422DEE-83BA-B84A-82BA-B568C652CA94}" srcOrd="4" destOrd="0" presId="urn:microsoft.com/office/officeart/2016/7/layout/LinearArrowProcessNumbered"/>
    <dgm:cxn modelId="{66B64D6E-7269-2843-8AB2-E8CAE88D8847}" type="presParOf" srcId="{77422DEE-83BA-B84A-82BA-B568C652CA94}" destId="{8B64FB1F-A75A-684A-8D5B-73481B728096}" srcOrd="0" destOrd="0" presId="urn:microsoft.com/office/officeart/2016/7/layout/LinearArrowProcessNumbered"/>
    <dgm:cxn modelId="{74B6FD5E-EB2A-7E4B-BAF0-52514776B874}" type="presParOf" srcId="{77422DEE-83BA-B84A-82BA-B568C652CA94}" destId="{680E6888-072F-8A40-94E1-CC673AE42E15}" srcOrd="1" destOrd="0" presId="urn:microsoft.com/office/officeart/2016/7/layout/LinearArrowProcessNumbered"/>
    <dgm:cxn modelId="{00B59E50-4297-D046-939B-227A42BD6E4F}" type="presParOf" srcId="{680E6888-072F-8A40-94E1-CC673AE42E15}" destId="{DEE8FD0A-8987-D542-ADA1-FF12543BC8F1}" srcOrd="0" destOrd="0" presId="urn:microsoft.com/office/officeart/2016/7/layout/LinearArrowProcessNumbered"/>
    <dgm:cxn modelId="{05DC4A63-53BD-CE4E-BE49-7753398B5CD3}" type="presParOf" srcId="{680E6888-072F-8A40-94E1-CC673AE42E15}" destId="{14D80567-4B8C-344D-B24E-4A7D9BF1FC7B}" srcOrd="1" destOrd="0" presId="urn:microsoft.com/office/officeart/2016/7/layout/LinearArrowProcessNumbered"/>
    <dgm:cxn modelId="{7924DB37-61C4-6D45-AD79-B7291EF9AA39}" type="presParOf" srcId="{680E6888-072F-8A40-94E1-CC673AE42E15}" destId="{C275685A-045B-AD43-A30D-6FF233ED732F}" srcOrd="2" destOrd="0" presId="urn:microsoft.com/office/officeart/2016/7/layout/LinearArrowProcessNumbered"/>
    <dgm:cxn modelId="{374B150B-9C0F-AC4E-A7BB-FF017C80116A}" type="presParOf" srcId="{680E6888-072F-8A40-94E1-CC673AE42E15}" destId="{8AC66C76-0F14-304B-A040-85637A726645}" srcOrd="3" destOrd="0" presId="urn:microsoft.com/office/officeart/2016/7/layout/LinearArrowProcessNumbered"/>
    <dgm:cxn modelId="{63B07364-E36A-2045-92EF-C90637F1674C}" type="presParOf" srcId="{77422DEE-83BA-B84A-82BA-B568C652CA94}" destId="{C8873104-C064-7443-BB5E-2E60E6D5B8E7}" srcOrd="2" destOrd="0" presId="urn:microsoft.com/office/officeart/2016/7/layout/LinearArrowProcessNumbered"/>
    <dgm:cxn modelId="{0248F7BF-98AF-CF49-8366-EE3068A3B74A}" type="presParOf" srcId="{DA532BDB-B070-754E-A5CF-37C20F13536F}" destId="{817BAA45-1938-144B-B012-980A9030CE39}" srcOrd="5" destOrd="0" presId="urn:microsoft.com/office/officeart/2016/7/layout/LinearArrowProcessNumbered"/>
    <dgm:cxn modelId="{3534921B-7BC9-5949-839B-1F01C6C1A176}" type="presParOf" srcId="{DA532BDB-B070-754E-A5CF-37C20F13536F}" destId="{0CD01C45-17E6-4447-9617-118C8D3081B6}" srcOrd="6" destOrd="0" presId="urn:microsoft.com/office/officeart/2016/7/layout/LinearArrowProcessNumbered"/>
    <dgm:cxn modelId="{6056F55A-B172-DA4D-B48E-E733597743E1}" type="presParOf" srcId="{0CD01C45-17E6-4447-9617-118C8D3081B6}" destId="{DB7577CE-6443-C54C-BFDF-D8D4BBF5FBE0}" srcOrd="0" destOrd="0" presId="urn:microsoft.com/office/officeart/2016/7/layout/LinearArrowProcessNumbered"/>
    <dgm:cxn modelId="{B6D5533E-92F2-C74F-BA45-7E0613074048}" type="presParOf" srcId="{0CD01C45-17E6-4447-9617-118C8D3081B6}" destId="{7BD8E505-5522-DF41-8557-9FF63018976C}" srcOrd="1" destOrd="0" presId="urn:microsoft.com/office/officeart/2016/7/layout/LinearArrowProcessNumbered"/>
    <dgm:cxn modelId="{EE8AD2B6-3CB9-2741-A299-B4054CAB32A2}" type="presParOf" srcId="{7BD8E505-5522-DF41-8557-9FF63018976C}" destId="{DC92EB19-5CBE-1B49-A0C2-D5E31FEF0FE4}" srcOrd="0" destOrd="0" presId="urn:microsoft.com/office/officeart/2016/7/layout/LinearArrowProcessNumbered"/>
    <dgm:cxn modelId="{EA6D0840-5581-2D46-B84A-BFD6BB0BF26D}" type="presParOf" srcId="{7BD8E505-5522-DF41-8557-9FF63018976C}" destId="{2046270D-364F-5648-B6EA-1F99E0FE6901}" srcOrd="1" destOrd="0" presId="urn:microsoft.com/office/officeart/2016/7/layout/LinearArrowProcessNumbered"/>
    <dgm:cxn modelId="{95ACD86E-AD86-5A41-8080-9D74E09EDCEB}" type="presParOf" srcId="{7BD8E505-5522-DF41-8557-9FF63018976C}" destId="{A3EAE39D-D0A8-5547-B9F3-DC6D0B26A1DF}" srcOrd="2" destOrd="0" presId="urn:microsoft.com/office/officeart/2016/7/layout/LinearArrowProcessNumbered"/>
    <dgm:cxn modelId="{72CB9914-9D22-4940-8245-F8D33F0FB204}" type="presParOf" srcId="{7BD8E505-5522-DF41-8557-9FF63018976C}" destId="{E4E8C43A-191A-4B41-B7C0-79CCCEB87E2E}" srcOrd="3" destOrd="0" presId="urn:microsoft.com/office/officeart/2016/7/layout/LinearArrowProcessNumbered"/>
    <dgm:cxn modelId="{32A5FAF8-90E8-4144-96E7-06EF604EC1B7}" type="presParOf" srcId="{0CD01C45-17E6-4447-9617-118C8D3081B6}" destId="{973A98F2-CF8D-3942-94F3-3E41FE3BAAD9}" srcOrd="2" destOrd="0" presId="urn:microsoft.com/office/officeart/2016/7/layout/LinearArrowProcessNumbered"/>
    <dgm:cxn modelId="{3960ED1E-1408-B942-B4CA-2F85D96149EA}" type="presParOf" srcId="{DA532BDB-B070-754E-A5CF-37C20F13536F}" destId="{60F2B807-3466-484D-BF37-0132D01A4CC8}" srcOrd="7" destOrd="0" presId="urn:microsoft.com/office/officeart/2016/7/layout/LinearArrowProcessNumbered"/>
    <dgm:cxn modelId="{0D5F8D9F-8D58-654B-AE79-DCC217E570DF}" type="presParOf" srcId="{DA532BDB-B070-754E-A5CF-37C20F13536F}" destId="{B162C482-8651-5341-8EAB-837B99A5BAA6}" srcOrd="8" destOrd="0" presId="urn:microsoft.com/office/officeart/2016/7/layout/LinearArrowProcessNumbered"/>
    <dgm:cxn modelId="{D3761833-203E-FA4F-9197-472F1142F961}" type="presParOf" srcId="{B162C482-8651-5341-8EAB-837B99A5BAA6}" destId="{D9D63692-65EE-E040-B44F-527AACCE81A7}" srcOrd="0" destOrd="0" presId="urn:microsoft.com/office/officeart/2016/7/layout/LinearArrowProcessNumbered"/>
    <dgm:cxn modelId="{9249414D-E681-6B43-B062-848A70F18779}" type="presParOf" srcId="{B162C482-8651-5341-8EAB-837B99A5BAA6}" destId="{B981507C-7755-BF44-B6D3-D93CB2E357C2}" srcOrd="1" destOrd="0" presId="urn:microsoft.com/office/officeart/2016/7/layout/LinearArrowProcessNumbered"/>
    <dgm:cxn modelId="{B24E937D-7A1C-7840-8BA5-D4077B89D8BA}" type="presParOf" srcId="{B981507C-7755-BF44-B6D3-D93CB2E357C2}" destId="{32F9F8C2-4DB6-CA43-B6C0-8AF9C32C55F6}" srcOrd="0" destOrd="0" presId="urn:microsoft.com/office/officeart/2016/7/layout/LinearArrowProcessNumbered"/>
    <dgm:cxn modelId="{C8488007-CD56-9143-8E98-3CA89C207BD1}" type="presParOf" srcId="{B981507C-7755-BF44-B6D3-D93CB2E357C2}" destId="{185B9BA7-EC15-5E47-AC82-FCE91BB1AC8E}" srcOrd="1" destOrd="0" presId="urn:microsoft.com/office/officeart/2016/7/layout/LinearArrowProcessNumbered"/>
    <dgm:cxn modelId="{55B57F91-0010-8E43-8900-5433F78B7117}" type="presParOf" srcId="{B981507C-7755-BF44-B6D3-D93CB2E357C2}" destId="{64923709-5F67-2645-B22B-5D6512D63CB2}" srcOrd="2" destOrd="0" presId="urn:microsoft.com/office/officeart/2016/7/layout/LinearArrowProcessNumbered"/>
    <dgm:cxn modelId="{0784B8F9-1989-8E4B-A4D8-FFB6AAA300A2}" type="presParOf" srcId="{B981507C-7755-BF44-B6D3-D93CB2E357C2}" destId="{1D2BA8B7-DBCB-734E-B698-92396E83F411}" srcOrd="3" destOrd="0" presId="urn:microsoft.com/office/officeart/2016/7/layout/LinearArrowProcessNumbered"/>
    <dgm:cxn modelId="{B69AF32E-A541-8143-BA5A-EE66A3548096}" type="presParOf" srcId="{B162C482-8651-5341-8EAB-837B99A5BAA6}" destId="{1AD6F8A0-02E5-AD49-BF12-918FF1D314CF}" srcOrd="2" destOrd="0" presId="urn:microsoft.com/office/officeart/2016/7/layout/LinearArrowProcessNumbered"/>
    <dgm:cxn modelId="{AACCE066-B24D-5B4A-96AA-147D403CF52C}" type="presParOf" srcId="{DA532BDB-B070-754E-A5CF-37C20F13536F}" destId="{C2FF2C67-6C61-7C48-8FE5-41E93B93F5C6}" srcOrd="9" destOrd="0" presId="urn:microsoft.com/office/officeart/2016/7/layout/LinearArrowProcessNumbered"/>
    <dgm:cxn modelId="{A15DC3A6-D1EE-7347-9F62-74DD5FA21AB2}" type="presParOf" srcId="{DA532BDB-B070-754E-A5CF-37C20F13536F}" destId="{451C2F10-CFB8-6F49-920A-A7906F16412C}" srcOrd="10" destOrd="0" presId="urn:microsoft.com/office/officeart/2016/7/layout/LinearArrowProcessNumbered"/>
    <dgm:cxn modelId="{1FB6E42E-2E61-044C-93D4-542ED3D77685}" type="presParOf" srcId="{451C2F10-CFB8-6F49-920A-A7906F16412C}" destId="{8BEB8125-DAB5-7341-AD4E-CBAF23E657C2}" srcOrd="0" destOrd="0" presId="urn:microsoft.com/office/officeart/2016/7/layout/LinearArrowProcessNumbered"/>
    <dgm:cxn modelId="{C8075130-12F3-BA45-A016-C1284F8B89BE}" type="presParOf" srcId="{451C2F10-CFB8-6F49-920A-A7906F16412C}" destId="{2038D2DA-E5A7-214A-9C39-864213CB71D3}" srcOrd="1" destOrd="0" presId="urn:microsoft.com/office/officeart/2016/7/layout/LinearArrowProcessNumbered"/>
    <dgm:cxn modelId="{85D536BF-FC67-EE41-9FF0-5A3FA4FBDFA0}" type="presParOf" srcId="{2038D2DA-E5A7-214A-9C39-864213CB71D3}" destId="{DA4908C7-4515-2847-9412-650F5CB8E200}" srcOrd="0" destOrd="0" presId="urn:microsoft.com/office/officeart/2016/7/layout/LinearArrowProcessNumbered"/>
    <dgm:cxn modelId="{41ABE8B6-A1A0-8E45-B1F3-ECF2D75A353F}" type="presParOf" srcId="{2038D2DA-E5A7-214A-9C39-864213CB71D3}" destId="{12FBA368-84C3-6448-914A-5E75D6E17FA4}" srcOrd="1" destOrd="0" presId="urn:microsoft.com/office/officeart/2016/7/layout/LinearArrowProcessNumbered"/>
    <dgm:cxn modelId="{475EAE1E-0A1D-3B43-9F16-5429C54AD358}" type="presParOf" srcId="{2038D2DA-E5A7-214A-9C39-864213CB71D3}" destId="{46DD58A1-9B54-FA40-8F12-52228C8B89FC}" srcOrd="2" destOrd="0" presId="urn:microsoft.com/office/officeart/2016/7/layout/LinearArrowProcessNumbered"/>
    <dgm:cxn modelId="{C9A42ABB-BA81-E346-B46C-D1012FEB4ED1}" type="presParOf" srcId="{2038D2DA-E5A7-214A-9C39-864213CB71D3}" destId="{5CF1ED77-3C13-3B4E-B6A4-BD87F27A01A8}" srcOrd="3" destOrd="0" presId="urn:microsoft.com/office/officeart/2016/7/layout/LinearArrowProcessNumbered"/>
    <dgm:cxn modelId="{F267B50F-45C5-8C40-BC4B-AF60820090A4}" type="presParOf" srcId="{451C2F10-CFB8-6F49-920A-A7906F16412C}" destId="{D75C6237-81AA-4340-A7C9-6496E4C86FCF}" srcOrd="2" destOrd="0" presId="urn:microsoft.com/office/officeart/2016/7/layout/LinearArrowProcessNumbered"/>
    <dgm:cxn modelId="{4211ED56-2336-8349-8677-E24C50033FAA}" type="presParOf" srcId="{DA532BDB-B070-754E-A5CF-37C20F13536F}" destId="{FF0BF9F9-B043-FE46-A05B-87F02A30D83D}" srcOrd="11" destOrd="0" presId="urn:microsoft.com/office/officeart/2016/7/layout/LinearArrowProcessNumbered"/>
    <dgm:cxn modelId="{925B5CD7-FAB5-5749-AE43-1E957091A8B6}" type="presParOf" srcId="{DA532BDB-B070-754E-A5CF-37C20F13536F}" destId="{61226056-C88C-5F47-8DF5-C9706CBD4890}" srcOrd="12" destOrd="0" presId="urn:microsoft.com/office/officeart/2016/7/layout/LinearArrowProcessNumbered"/>
    <dgm:cxn modelId="{6E211CFC-879C-9145-8D17-35F79FDD6234}" type="presParOf" srcId="{61226056-C88C-5F47-8DF5-C9706CBD4890}" destId="{B56FCAC4-3BD0-0A43-B1A6-3028781E4E01}" srcOrd="0" destOrd="0" presId="urn:microsoft.com/office/officeart/2016/7/layout/LinearArrowProcessNumbered"/>
    <dgm:cxn modelId="{C1AC143F-F124-E240-AA04-8FD44BD0398B}" type="presParOf" srcId="{61226056-C88C-5F47-8DF5-C9706CBD4890}" destId="{C09B1848-15BF-6C4A-BDE7-D055F55FE0A9}" srcOrd="1" destOrd="0" presId="urn:microsoft.com/office/officeart/2016/7/layout/LinearArrowProcessNumbered"/>
    <dgm:cxn modelId="{97DD3251-0B1B-7041-9F2B-4F1B2F28FA1E}" type="presParOf" srcId="{C09B1848-15BF-6C4A-BDE7-D055F55FE0A9}" destId="{0988DEDB-DDCF-504E-81BE-85FC33044295}" srcOrd="0" destOrd="0" presId="urn:microsoft.com/office/officeart/2016/7/layout/LinearArrowProcessNumbered"/>
    <dgm:cxn modelId="{FF7926B5-056D-2441-AD6E-E2E52324AF97}" type="presParOf" srcId="{C09B1848-15BF-6C4A-BDE7-D055F55FE0A9}" destId="{8965CFBA-D62A-334A-97EC-91410E84C897}" srcOrd="1" destOrd="0" presId="urn:microsoft.com/office/officeart/2016/7/layout/LinearArrowProcessNumbered"/>
    <dgm:cxn modelId="{6C536B64-C245-9140-89E3-436CC8DD92FF}" type="presParOf" srcId="{C09B1848-15BF-6C4A-BDE7-D055F55FE0A9}" destId="{4A1CB8ED-EF51-6F40-A75F-45F4B931373B}" srcOrd="2" destOrd="0" presId="urn:microsoft.com/office/officeart/2016/7/layout/LinearArrowProcessNumbered"/>
    <dgm:cxn modelId="{2D9ED98C-D8E7-2C4A-BCF8-287B0D9D3FEA}" type="presParOf" srcId="{C09B1848-15BF-6C4A-BDE7-D055F55FE0A9}" destId="{40E6B26D-B61F-9A44-9E43-63755D15A552}" srcOrd="3" destOrd="0" presId="urn:microsoft.com/office/officeart/2016/7/layout/LinearArrowProcessNumbered"/>
    <dgm:cxn modelId="{D8A6A3E3-9CDE-DD47-A411-EBCA2C4F6D81}" type="presParOf" srcId="{61226056-C88C-5F47-8DF5-C9706CBD4890}" destId="{BF94A7DA-31ED-C24D-B17E-9AC3D3C3BA9C}" srcOrd="2" destOrd="0" presId="urn:microsoft.com/office/officeart/2016/7/layout/LinearArrowProcessNumbered"/>
    <dgm:cxn modelId="{F5307CFE-94F2-EB4C-B36B-B1C0B9B74DDF}" type="presParOf" srcId="{DA532BDB-B070-754E-A5CF-37C20F13536F}" destId="{12217CF2-366C-254C-B043-7F78A3F83A57}" srcOrd="13" destOrd="0" presId="urn:microsoft.com/office/officeart/2016/7/layout/LinearArrowProcessNumbered"/>
    <dgm:cxn modelId="{23EC97DE-12D3-7144-9E5B-54BBAC2431E8}" type="presParOf" srcId="{DA532BDB-B070-754E-A5CF-37C20F13536F}" destId="{80BC6CB9-5FB4-E648-982C-92A48D7F9D83}" srcOrd="14" destOrd="0" presId="urn:microsoft.com/office/officeart/2016/7/layout/LinearArrowProcessNumbered"/>
    <dgm:cxn modelId="{20A23DF3-2DC9-3048-AA30-D39FE42106CE}" type="presParOf" srcId="{80BC6CB9-5FB4-E648-982C-92A48D7F9D83}" destId="{912F8A25-5688-C944-9052-DACD08EE2AA7}" srcOrd="0" destOrd="0" presId="urn:microsoft.com/office/officeart/2016/7/layout/LinearArrowProcessNumbered"/>
    <dgm:cxn modelId="{7341AB9D-7D18-9B4F-9BE5-DBB80ED7288C}" type="presParOf" srcId="{80BC6CB9-5FB4-E648-982C-92A48D7F9D83}" destId="{E18E5C02-DDE7-5242-BCC5-BCC2493CF4A7}" srcOrd="1" destOrd="0" presId="urn:microsoft.com/office/officeart/2016/7/layout/LinearArrowProcessNumbered"/>
    <dgm:cxn modelId="{88FA2849-72C7-5542-8A21-A9B50DEC7DEF}" type="presParOf" srcId="{E18E5C02-DDE7-5242-BCC5-BCC2493CF4A7}" destId="{63818D2E-4D45-C941-A206-6A72993B56BE}" srcOrd="0" destOrd="0" presId="urn:microsoft.com/office/officeart/2016/7/layout/LinearArrowProcessNumbered"/>
    <dgm:cxn modelId="{E83A8EEC-6584-9B4F-9577-11B40E368292}" type="presParOf" srcId="{E18E5C02-DDE7-5242-BCC5-BCC2493CF4A7}" destId="{CB12687F-3C36-8243-9CD9-C5BA8FCD41AA}" srcOrd="1" destOrd="0" presId="urn:microsoft.com/office/officeart/2016/7/layout/LinearArrowProcessNumbered"/>
    <dgm:cxn modelId="{46E7772E-4D76-7343-9B0F-A0CB61C03C30}" type="presParOf" srcId="{E18E5C02-DDE7-5242-BCC5-BCC2493CF4A7}" destId="{87DB4BFA-EC48-D440-AF8F-5BA155E846E5}" srcOrd="2" destOrd="0" presId="urn:microsoft.com/office/officeart/2016/7/layout/LinearArrowProcessNumbered"/>
    <dgm:cxn modelId="{1ABA7FE0-CE9F-D54F-B3D5-5C7367807A99}" type="presParOf" srcId="{E18E5C02-DDE7-5242-BCC5-BCC2493CF4A7}" destId="{75CB638A-2199-5745-A785-D4276BABAD63}" srcOrd="3" destOrd="0" presId="urn:microsoft.com/office/officeart/2016/7/layout/LinearArrowProcessNumbered"/>
    <dgm:cxn modelId="{E7A8FE91-3663-1241-A9F1-257D722F3E14}" type="presParOf" srcId="{80BC6CB9-5FB4-E648-982C-92A48D7F9D83}" destId="{A673D841-A2EE-1245-8A48-2715A13DC352}" srcOrd="2" destOrd="0" presId="urn:microsoft.com/office/officeart/2016/7/layout/LinearArrowProcessNumbered"/>
    <dgm:cxn modelId="{7BCA3372-BF64-A241-8C85-54EFE5351AB8}" type="presParOf" srcId="{DA532BDB-B070-754E-A5CF-37C20F13536F}" destId="{2A437242-F733-B447-A9BE-F838C2C79A60}" srcOrd="15" destOrd="0" presId="urn:microsoft.com/office/officeart/2016/7/layout/LinearArrowProcessNumbered"/>
    <dgm:cxn modelId="{415139C7-9752-FF45-AD7E-8AB3848C6D7E}" type="presParOf" srcId="{DA532BDB-B070-754E-A5CF-37C20F13536F}" destId="{B8285A43-CB55-BE41-A5FC-655A73098EC8}" srcOrd="16" destOrd="0" presId="urn:microsoft.com/office/officeart/2016/7/layout/LinearArrowProcessNumbered"/>
    <dgm:cxn modelId="{77D7C659-C92D-7F4F-BDFC-A00DE682B9DA}" type="presParOf" srcId="{B8285A43-CB55-BE41-A5FC-655A73098EC8}" destId="{E05C6490-A5F1-C247-B0BA-73AA2BF7F7C9}" srcOrd="0" destOrd="0" presId="urn:microsoft.com/office/officeart/2016/7/layout/LinearArrowProcessNumbered"/>
    <dgm:cxn modelId="{C8E7081C-5B45-E849-A2C2-7328970FE0A0}" type="presParOf" srcId="{B8285A43-CB55-BE41-A5FC-655A73098EC8}" destId="{6F70D94C-4E59-5442-AC03-0BA1DCEA7E9C}" srcOrd="1" destOrd="0" presId="urn:microsoft.com/office/officeart/2016/7/layout/LinearArrowProcessNumbered"/>
    <dgm:cxn modelId="{8051C40C-D227-0B40-AA0C-0B15C7E10F23}" type="presParOf" srcId="{6F70D94C-4E59-5442-AC03-0BA1DCEA7E9C}" destId="{36158A76-9294-B34E-BAC4-D3F124A7696C}" srcOrd="0" destOrd="0" presId="urn:microsoft.com/office/officeart/2016/7/layout/LinearArrowProcessNumbered"/>
    <dgm:cxn modelId="{6D612B59-CCB5-5E46-AC11-F87388791E4C}" type="presParOf" srcId="{6F70D94C-4E59-5442-AC03-0BA1DCEA7E9C}" destId="{A3DAFA9C-E0AC-1140-BE76-A36BCD55AD69}" srcOrd="1" destOrd="0" presId="urn:microsoft.com/office/officeart/2016/7/layout/LinearArrowProcessNumbered"/>
    <dgm:cxn modelId="{E1B70B57-E6D8-E94C-9E49-DA225BC4208F}" type="presParOf" srcId="{6F70D94C-4E59-5442-AC03-0BA1DCEA7E9C}" destId="{3F9A4D28-A5E2-CA4D-8C8C-C1138DE9E872}" srcOrd="2" destOrd="0" presId="urn:microsoft.com/office/officeart/2016/7/layout/LinearArrowProcessNumbered"/>
    <dgm:cxn modelId="{F100C7BF-6B60-E342-9C71-6C0758D83910}" type="presParOf" srcId="{6F70D94C-4E59-5442-AC03-0BA1DCEA7E9C}" destId="{60CE2F32-CFEF-2442-8489-92C28DA1F598}" srcOrd="3" destOrd="0" presId="urn:microsoft.com/office/officeart/2016/7/layout/LinearArrowProcessNumbered"/>
    <dgm:cxn modelId="{24024D55-CCA7-E14D-8C3B-18DAAA28F1AD}" type="presParOf" srcId="{B8285A43-CB55-BE41-A5FC-655A73098EC8}" destId="{BE6EB174-880C-2B4A-B91C-765C8D9591AE}" srcOrd="2" destOrd="0" presId="urn:microsoft.com/office/officeart/2016/7/layout/LinearArrowProcessNumbered"/>
    <dgm:cxn modelId="{4E4088C6-CCBA-D74B-97B1-512224542E6B}" type="presParOf" srcId="{DA532BDB-B070-754E-A5CF-37C20F13536F}" destId="{F86F575C-C679-B74A-966C-12BC8955104B}" srcOrd="17" destOrd="0" presId="urn:microsoft.com/office/officeart/2016/7/layout/LinearArrowProcessNumbered"/>
    <dgm:cxn modelId="{0BA6E834-A311-5941-B791-A0D60D7B7C20}" type="presParOf" srcId="{DA532BDB-B070-754E-A5CF-37C20F13536F}" destId="{D14A02DB-28FC-E74C-8A0C-9A2A73C7FBBC}" srcOrd="18" destOrd="0" presId="urn:microsoft.com/office/officeart/2016/7/layout/LinearArrowProcessNumbered"/>
    <dgm:cxn modelId="{38E70D18-5B92-FD45-A14F-188F1329DF71}" type="presParOf" srcId="{D14A02DB-28FC-E74C-8A0C-9A2A73C7FBBC}" destId="{1793891B-BC13-4B47-A0E5-23ADC15F10BE}" srcOrd="0" destOrd="0" presId="urn:microsoft.com/office/officeart/2016/7/layout/LinearArrowProcessNumbered"/>
    <dgm:cxn modelId="{BB9E39D3-524C-7847-A5C2-645136AEF298}" type="presParOf" srcId="{D14A02DB-28FC-E74C-8A0C-9A2A73C7FBBC}" destId="{94359CC9-454C-5546-90E3-BB26EF068F8E}" srcOrd="1" destOrd="0" presId="urn:microsoft.com/office/officeart/2016/7/layout/LinearArrowProcessNumbered"/>
    <dgm:cxn modelId="{C77B0273-A6BA-5741-A94B-9B7C837DA310}" type="presParOf" srcId="{94359CC9-454C-5546-90E3-BB26EF068F8E}" destId="{8B9F2E3B-9F2C-E642-B516-D8DD76D107AA}" srcOrd="0" destOrd="0" presId="urn:microsoft.com/office/officeart/2016/7/layout/LinearArrowProcessNumbered"/>
    <dgm:cxn modelId="{50EE5E60-3E30-544E-AC08-ACC2B92AF20E}" type="presParOf" srcId="{94359CC9-454C-5546-90E3-BB26EF068F8E}" destId="{623EE15F-46D7-D040-8D88-F27040336E8D}" srcOrd="1" destOrd="0" presId="urn:microsoft.com/office/officeart/2016/7/layout/LinearArrowProcessNumbered"/>
    <dgm:cxn modelId="{EC5598A9-A36C-B24F-878A-316E4EB268BD}" type="presParOf" srcId="{94359CC9-454C-5546-90E3-BB26EF068F8E}" destId="{DE85286C-264C-B542-B541-D96A48B6CEB2}" srcOrd="2" destOrd="0" presId="urn:microsoft.com/office/officeart/2016/7/layout/LinearArrowProcessNumbered"/>
    <dgm:cxn modelId="{EC9B0D40-F767-CD42-BD5A-2F95B2547273}" type="presParOf" srcId="{94359CC9-454C-5546-90E3-BB26EF068F8E}" destId="{15F8C633-B1E5-7F42-8E2E-868D5A901E7B}" srcOrd="3" destOrd="0" presId="urn:microsoft.com/office/officeart/2016/7/layout/LinearArrowProcessNumbered"/>
    <dgm:cxn modelId="{71E5C888-20AC-BF47-BCE3-98D76CF851BE}" type="presParOf" srcId="{D14A02DB-28FC-E74C-8A0C-9A2A73C7FBBC}" destId="{0110D66C-FC1B-A64B-A385-1868AACE2ABC}" srcOrd="2" destOrd="0" presId="urn:microsoft.com/office/officeart/2016/7/layout/LinearArrow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25151A-915E-C740-A69F-A85559B5285C}">
      <dsp:nvSpPr>
        <dsp:cNvPr id="0" name=""/>
        <dsp:cNvSpPr/>
      </dsp:nvSpPr>
      <dsp:spPr>
        <a:xfrm>
          <a:off x="0" y="1470"/>
          <a:ext cx="6628804" cy="561599"/>
        </a:xfrm>
        <a:prstGeom prst="roundRect">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GB" sz="2400" kern="1200" dirty="0"/>
            <a:t>Introduction</a:t>
          </a:r>
        </a:p>
      </dsp:txBody>
      <dsp:txXfrm>
        <a:off x="27415" y="28885"/>
        <a:ext cx="6573974" cy="506769"/>
      </dsp:txXfrm>
    </dsp:sp>
    <dsp:sp modelId="{C7F76C7D-9E46-524E-A5A6-D9A34F9DFFB5}">
      <dsp:nvSpPr>
        <dsp:cNvPr id="0" name=""/>
        <dsp:cNvSpPr/>
      </dsp:nvSpPr>
      <dsp:spPr>
        <a:xfrm>
          <a:off x="0" y="632190"/>
          <a:ext cx="6628804" cy="561599"/>
        </a:xfrm>
        <a:prstGeom prst="roundRect">
          <a:avLst/>
        </a:prstGeom>
        <a:gradFill rotWithShape="0">
          <a:gsLst>
            <a:gs pos="0">
              <a:schemeClr val="accent2">
                <a:hueOff val="-423469"/>
                <a:satOff val="2029"/>
                <a:lumOff val="1877"/>
                <a:alphaOff val="0"/>
                <a:tint val="96000"/>
                <a:lumMod val="100000"/>
              </a:schemeClr>
            </a:gs>
            <a:gs pos="78000">
              <a:schemeClr val="accent2">
                <a:hueOff val="-423469"/>
                <a:satOff val="2029"/>
                <a:lumOff val="1877"/>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GB" sz="2400" kern="1200" dirty="0"/>
            <a:t>Product Details</a:t>
          </a:r>
        </a:p>
      </dsp:txBody>
      <dsp:txXfrm>
        <a:off x="27415" y="659605"/>
        <a:ext cx="6573974" cy="506769"/>
      </dsp:txXfrm>
    </dsp:sp>
    <dsp:sp modelId="{197963C1-4109-4F45-BEA0-EEE510C4DA66}">
      <dsp:nvSpPr>
        <dsp:cNvPr id="0" name=""/>
        <dsp:cNvSpPr/>
      </dsp:nvSpPr>
      <dsp:spPr>
        <a:xfrm>
          <a:off x="0" y="1262910"/>
          <a:ext cx="6628804" cy="561599"/>
        </a:xfrm>
        <a:prstGeom prst="roundRect">
          <a:avLst/>
        </a:prstGeom>
        <a:gradFill rotWithShape="0">
          <a:gsLst>
            <a:gs pos="0">
              <a:schemeClr val="accent2">
                <a:hueOff val="-846939"/>
                <a:satOff val="4057"/>
                <a:lumOff val="3753"/>
                <a:alphaOff val="0"/>
                <a:tint val="96000"/>
                <a:lumMod val="100000"/>
              </a:schemeClr>
            </a:gs>
            <a:gs pos="78000">
              <a:schemeClr val="accent2">
                <a:hueOff val="-846939"/>
                <a:satOff val="4057"/>
                <a:lumOff val="3753"/>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GB" sz="2400" kern="1200" dirty="0"/>
            <a:t>Project Overview</a:t>
          </a:r>
        </a:p>
      </dsp:txBody>
      <dsp:txXfrm>
        <a:off x="27415" y="1290325"/>
        <a:ext cx="6573974" cy="506769"/>
      </dsp:txXfrm>
    </dsp:sp>
    <dsp:sp modelId="{0FD3FB61-8FB9-194A-98FB-B9F5FC15B089}">
      <dsp:nvSpPr>
        <dsp:cNvPr id="0" name=""/>
        <dsp:cNvSpPr/>
      </dsp:nvSpPr>
      <dsp:spPr>
        <a:xfrm>
          <a:off x="0" y="1893630"/>
          <a:ext cx="6628804" cy="561599"/>
        </a:xfrm>
        <a:prstGeom prst="roundRect">
          <a:avLst/>
        </a:prstGeom>
        <a:gradFill rotWithShape="0">
          <a:gsLst>
            <a:gs pos="0">
              <a:schemeClr val="accent2">
                <a:hueOff val="-1270408"/>
                <a:satOff val="6086"/>
                <a:lumOff val="5630"/>
                <a:alphaOff val="0"/>
                <a:tint val="96000"/>
                <a:lumMod val="100000"/>
              </a:schemeClr>
            </a:gs>
            <a:gs pos="78000">
              <a:schemeClr val="accent2">
                <a:hueOff val="-1270408"/>
                <a:satOff val="6086"/>
                <a:lumOff val="563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GB" sz="2400" kern="1200" dirty="0"/>
            <a:t>Need</a:t>
          </a:r>
        </a:p>
      </dsp:txBody>
      <dsp:txXfrm>
        <a:off x="27415" y="1921045"/>
        <a:ext cx="6573974" cy="506769"/>
      </dsp:txXfrm>
    </dsp:sp>
    <dsp:sp modelId="{3B7E1F20-4029-6A4A-A16D-27710768DCF3}">
      <dsp:nvSpPr>
        <dsp:cNvPr id="0" name=""/>
        <dsp:cNvSpPr/>
      </dsp:nvSpPr>
      <dsp:spPr>
        <a:xfrm>
          <a:off x="0" y="2524350"/>
          <a:ext cx="6628804" cy="561599"/>
        </a:xfrm>
        <a:prstGeom prst="roundRect">
          <a:avLst/>
        </a:prstGeom>
        <a:gradFill rotWithShape="0">
          <a:gsLst>
            <a:gs pos="0">
              <a:schemeClr val="accent2">
                <a:hueOff val="-1693878"/>
                <a:satOff val="8114"/>
                <a:lumOff val="7507"/>
                <a:alphaOff val="0"/>
                <a:tint val="96000"/>
                <a:lumMod val="100000"/>
              </a:schemeClr>
            </a:gs>
            <a:gs pos="78000">
              <a:schemeClr val="accent2">
                <a:hueOff val="-1693878"/>
                <a:satOff val="8114"/>
                <a:lumOff val="7507"/>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GB" sz="2400" kern="1200" dirty="0"/>
            <a:t>Functional Requirements</a:t>
          </a:r>
        </a:p>
      </dsp:txBody>
      <dsp:txXfrm>
        <a:off x="27415" y="2551765"/>
        <a:ext cx="6573974" cy="506769"/>
      </dsp:txXfrm>
    </dsp:sp>
    <dsp:sp modelId="{7B5593D5-6A97-2E4B-8725-ACF30420334B}">
      <dsp:nvSpPr>
        <dsp:cNvPr id="0" name=""/>
        <dsp:cNvSpPr/>
      </dsp:nvSpPr>
      <dsp:spPr>
        <a:xfrm>
          <a:off x="0" y="3155070"/>
          <a:ext cx="6628804" cy="561599"/>
        </a:xfrm>
        <a:prstGeom prst="roundRect">
          <a:avLst/>
        </a:prstGeom>
        <a:gradFill rotWithShape="0">
          <a:gsLst>
            <a:gs pos="0">
              <a:schemeClr val="accent2">
                <a:hueOff val="-2117347"/>
                <a:satOff val="10143"/>
                <a:lumOff val="9384"/>
                <a:alphaOff val="0"/>
                <a:tint val="96000"/>
                <a:lumMod val="100000"/>
              </a:schemeClr>
            </a:gs>
            <a:gs pos="78000">
              <a:schemeClr val="accent2">
                <a:hueOff val="-2117347"/>
                <a:satOff val="10143"/>
                <a:lumOff val="9384"/>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GB" sz="2400" kern="1200" dirty="0"/>
            <a:t>Non Functional Requirements</a:t>
          </a:r>
        </a:p>
      </dsp:txBody>
      <dsp:txXfrm>
        <a:off x="27415" y="3182485"/>
        <a:ext cx="6573974" cy="506769"/>
      </dsp:txXfrm>
    </dsp:sp>
    <dsp:sp modelId="{E7571022-31F4-D24A-A654-71806C91066C}">
      <dsp:nvSpPr>
        <dsp:cNvPr id="0" name=""/>
        <dsp:cNvSpPr/>
      </dsp:nvSpPr>
      <dsp:spPr>
        <a:xfrm>
          <a:off x="0" y="3785790"/>
          <a:ext cx="6628804" cy="561599"/>
        </a:xfrm>
        <a:prstGeom prst="roundRect">
          <a:avLst/>
        </a:prstGeom>
        <a:gradFill rotWithShape="0">
          <a:gsLst>
            <a:gs pos="0">
              <a:schemeClr val="accent2">
                <a:hueOff val="-2540817"/>
                <a:satOff val="12171"/>
                <a:lumOff val="11260"/>
                <a:alphaOff val="0"/>
                <a:tint val="96000"/>
                <a:lumMod val="100000"/>
              </a:schemeClr>
            </a:gs>
            <a:gs pos="78000">
              <a:schemeClr val="accent2">
                <a:hueOff val="-2540817"/>
                <a:satOff val="12171"/>
                <a:lumOff val="1126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GB" sz="2400" kern="1200" dirty="0"/>
            <a:t>Technical Requirements</a:t>
          </a:r>
        </a:p>
      </dsp:txBody>
      <dsp:txXfrm>
        <a:off x="27415" y="3813205"/>
        <a:ext cx="6573974" cy="506769"/>
      </dsp:txXfrm>
    </dsp:sp>
    <dsp:sp modelId="{3CE7984B-77C2-6842-B4BA-7EDAFA1527CF}">
      <dsp:nvSpPr>
        <dsp:cNvPr id="0" name=""/>
        <dsp:cNvSpPr/>
      </dsp:nvSpPr>
      <dsp:spPr>
        <a:xfrm>
          <a:off x="0" y="4416510"/>
          <a:ext cx="6628804" cy="561599"/>
        </a:xfrm>
        <a:prstGeom prst="roundRect">
          <a:avLst/>
        </a:prstGeom>
        <a:gradFill rotWithShape="0">
          <a:gsLst>
            <a:gs pos="0">
              <a:schemeClr val="accent2">
                <a:hueOff val="-2964286"/>
                <a:satOff val="14200"/>
                <a:lumOff val="13137"/>
                <a:alphaOff val="0"/>
                <a:tint val="96000"/>
                <a:lumMod val="100000"/>
              </a:schemeClr>
            </a:gs>
            <a:gs pos="78000">
              <a:schemeClr val="accent2">
                <a:hueOff val="-2964286"/>
                <a:satOff val="14200"/>
                <a:lumOff val="13137"/>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GB" sz="2400" kern="1200"/>
            <a:t>Conclusion</a:t>
          </a:r>
          <a:endParaRPr lang="en-GB" sz="2400" kern="1200" dirty="0"/>
        </a:p>
      </dsp:txBody>
      <dsp:txXfrm>
        <a:off x="27415" y="4443925"/>
        <a:ext cx="6573974" cy="50676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785C3D-9C54-4A98-B355-B04F275ADB81}">
      <dsp:nvSpPr>
        <dsp:cNvPr id="0" name=""/>
        <dsp:cNvSpPr/>
      </dsp:nvSpPr>
      <dsp:spPr>
        <a:xfrm>
          <a:off x="737756" y="19979"/>
          <a:ext cx="942706" cy="942706"/>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BD559E9-ECBB-4187-AACC-3F738F725D25}">
      <dsp:nvSpPr>
        <dsp:cNvPr id="0" name=""/>
        <dsp:cNvSpPr/>
      </dsp:nvSpPr>
      <dsp:spPr>
        <a:xfrm>
          <a:off x="935724" y="217947"/>
          <a:ext cx="546769" cy="54676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F9105C9-630F-4796-AB7D-92E60789F013}">
      <dsp:nvSpPr>
        <dsp:cNvPr id="0" name=""/>
        <dsp:cNvSpPr/>
      </dsp:nvSpPr>
      <dsp:spPr>
        <a:xfrm>
          <a:off x="1882470" y="19979"/>
          <a:ext cx="2222093" cy="9427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a:t>Camping Equipment</a:t>
          </a:r>
        </a:p>
      </dsp:txBody>
      <dsp:txXfrm>
        <a:off x="1882470" y="19979"/>
        <a:ext cx="2222093" cy="942706"/>
      </dsp:txXfrm>
    </dsp:sp>
    <dsp:sp modelId="{F4658FB2-BEB2-4FB8-923B-15EE70C27901}">
      <dsp:nvSpPr>
        <dsp:cNvPr id="0" name=""/>
        <dsp:cNvSpPr/>
      </dsp:nvSpPr>
      <dsp:spPr>
        <a:xfrm>
          <a:off x="4491747" y="19979"/>
          <a:ext cx="942706" cy="942706"/>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4206192-59C5-4CA0-9A4E-0F79AB846A53}">
      <dsp:nvSpPr>
        <dsp:cNvPr id="0" name=""/>
        <dsp:cNvSpPr/>
      </dsp:nvSpPr>
      <dsp:spPr>
        <a:xfrm>
          <a:off x="4689715" y="217947"/>
          <a:ext cx="546769" cy="54676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9CD0B08-1C86-4AB3-AFF7-5189D9A320CB}">
      <dsp:nvSpPr>
        <dsp:cNvPr id="0" name=""/>
        <dsp:cNvSpPr/>
      </dsp:nvSpPr>
      <dsp:spPr>
        <a:xfrm>
          <a:off x="5636462" y="19979"/>
          <a:ext cx="2222093" cy="9427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a:t>Golf Equipment</a:t>
          </a:r>
        </a:p>
      </dsp:txBody>
      <dsp:txXfrm>
        <a:off x="5636462" y="19979"/>
        <a:ext cx="2222093" cy="942706"/>
      </dsp:txXfrm>
    </dsp:sp>
    <dsp:sp modelId="{DB8F1F7B-05A1-4F82-87E3-F335266B1138}">
      <dsp:nvSpPr>
        <dsp:cNvPr id="0" name=""/>
        <dsp:cNvSpPr/>
      </dsp:nvSpPr>
      <dsp:spPr>
        <a:xfrm>
          <a:off x="737756" y="1701432"/>
          <a:ext cx="942706" cy="942706"/>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5F74A51-2CA5-4F57-A21F-E0FB6DB41656}">
      <dsp:nvSpPr>
        <dsp:cNvPr id="0" name=""/>
        <dsp:cNvSpPr/>
      </dsp:nvSpPr>
      <dsp:spPr>
        <a:xfrm>
          <a:off x="935724" y="1899401"/>
          <a:ext cx="546769" cy="54676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EE8FECF-12A7-4FC1-BECD-D752B64C3CB6}">
      <dsp:nvSpPr>
        <dsp:cNvPr id="0" name=""/>
        <dsp:cNvSpPr/>
      </dsp:nvSpPr>
      <dsp:spPr>
        <a:xfrm>
          <a:off x="1882470" y="1701432"/>
          <a:ext cx="2222093" cy="9427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a:t>Mountaineering Equipment</a:t>
          </a:r>
        </a:p>
      </dsp:txBody>
      <dsp:txXfrm>
        <a:off x="1882470" y="1701432"/>
        <a:ext cx="2222093" cy="942706"/>
      </dsp:txXfrm>
    </dsp:sp>
    <dsp:sp modelId="{46D6BAE5-578E-4AF7-B23A-33F653754010}">
      <dsp:nvSpPr>
        <dsp:cNvPr id="0" name=""/>
        <dsp:cNvSpPr/>
      </dsp:nvSpPr>
      <dsp:spPr>
        <a:xfrm>
          <a:off x="4491747" y="1701432"/>
          <a:ext cx="942706" cy="942706"/>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C9553E1-B19F-451D-8193-A23B00788D7A}">
      <dsp:nvSpPr>
        <dsp:cNvPr id="0" name=""/>
        <dsp:cNvSpPr/>
      </dsp:nvSpPr>
      <dsp:spPr>
        <a:xfrm>
          <a:off x="4689715" y="1899401"/>
          <a:ext cx="546769" cy="54676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B2F9481-32C5-4DA4-999E-7AC0F354925D}">
      <dsp:nvSpPr>
        <dsp:cNvPr id="0" name=""/>
        <dsp:cNvSpPr/>
      </dsp:nvSpPr>
      <dsp:spPr>
        <a:xfrm>
          <a:off x="5636462" y="1701432"/>
          <a:ext cx="2222093" cy="9427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a:t>Outdoor Protection</a:t>
          </a:r>
        </a:p>
      </dsp:txBody>
      <dsp:txXfrm>
        <a:off x="5636462" y="1701432"/>
        <a:ext cx="2222093" cy="942706"/>
      </dsp:txXfrm>
    </dsp:sp>
    <dsp:sp modelId="{28F4B07F-0678-4D81-BB11-9C34760E5EAE}">
      <dsp:nvSpPr>
        <dsp:cNvPr id="0" name=""/>
        <dsp:cNvSpPr/>
      </dsp:nvSpPr>
      <dsp:spPr>
        <a:xfrm>
          <a:off x="737756" y="3382886"/>
          <a:ext cx="942706" cy="942706"/>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A87E6B8-6DF0-4702-950F-7EF908D2D741}">
      <dsp:nvSpPr>
        <dsp:cNvPr id="0" name=""/>
        <dsp:cNvSpPr/>
      </dsp:nvSpPr>
      <dsp:spPr>
        <a:xfrm>
          <a:off x="935724" y="3580854"/>
          <a:ext cx="546769" cy="546769"/>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3149912-6B99-4BF6-A369-0A8F91965746}">
      <dsp:nvSpPr>
        <dsp:cNvPr id="0" name=""/>
        <dsp:cNvSpPr/>
      </dsp:nvSpPr>
      <dsp:spPr>
        <a:xfrm>
          <a:off x="1776399" y="3382886"/>
          <a:ext cx="2811903" cy="9427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dirty="0"/>
            <a:t>Personal Accessories</a:t>
          </a:r>
        </a:p>
      </dsp:txBody>
      <dsp:txXfrm>
        <a:off x="1776399" y="3382886"/>
        <a:ext cx="2811903" cy="94270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5931CC-6F4F-F64D-B6A0-E87CA65B1204}">
      <dsp:nvSpPr>
        <dsp:cNvPr id="0" name=""/>
        <dsp:cNvSpPr/>
      </dsp:nvSpPr>
      <dsp:spPr>
        <a:xfrm rot="5400000">
          <a:off x="4789375" y="94183"/>
          <a:ext cx="1420125" cy="1235509"/>
        </a:xfrm>
        <a:prstGeom prst="hexagon">
          <a:avLst>
            <a:gd name="adj" fmla="val 25000"/>
            <a:gd name="vf" fmla="val 115470"/>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GB" sz="1100" kern="1200" dirty="0"/>
            <a:t>Scalability and Resource Efficiency</a:t>
          </a:r>
        </a:p>
      </dsp:txBody>
      <dsp:txXfrm rot="-5400000">
        <a:off x="5074217" y="223178"/>
        <a:ext cx="850441" cy="977519"/>
      </dsp:txXfrm>
    </dsp:sp>
    <dsp:sp modelId="{F560D5C4-FA5E-DC42-BD47-D45C3D400F45}">
      <dsp:nvSpPr>
        <dsp:cNvPr id="0" name=""/>
        <dsp:cNvSpPr/>
      </dsp:nvSpPr>
      <dsp:spPr>
        <a:xfrm>
          <a:off x="6154684" y="285900"/>
          <a:ext cx="1584860" cy="8520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endParaRPr lang="en-GB" sz="1100" kern="1200" dirty="0"/>
        </a:p>
      </dsp:txBody>
      <dsp:txXfrm>
        <a:off x="6154684" y="285900"/>
        <a:ext cx="1584860" cy="852075"/>
      </dsp:txXfrm>
    </dsp:sp>
    <dsp:sp modelId="{7800A7D0-C79E-FE4D-A858-E593EB0335E2}">
      <dsp:nvSpPr>
        <dsp:cNvPr id="0" name=""/>
        <dsp:cNvSpPr/>
      </dsp:nvSpPr>
      <dsp:spPr>
        <a:xfrm rot="5400000">
          <a:off x="3455025" y="94183"/>
          <a:ext cx="1420125" cy="1235509"/>
        </a:xfrm>
        <a:prstGeom prst="hexagon">
          <a:avLst>
            <a:gd name="adj" fmla="val 25000"/>
            <a:gd name="vf" fmla="val 115470"/>
          </a:avLst>
        </a:prstGeom>
        <a:solidFill>
          <a:schemeClr val="accent2">
            <a:hueOff val="-423469"/>
            <a:satOff val="2029"/>
            <a:lumOff val="1877"/>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r>
            <a:rPr lang="en-GB" sz="1100" kern="1200" dirty="0"/>
            <a:t>Faster Development and Deployment</a:t>
          </a:r>
        </a:p>
      </dsp:txBody>
      <dsp:txXfrm rot="-5400000">
        <a:off x="3739867" y="223178"/>
        <a:ext cx="850441" cy="977519"/>
      </dsp:txXfrm>
    </dsp:sp>
    <dsp:sp modelId="{69AF48B2-E2C2-7D45-8B41-5FC48204B258}">
      <dsp:nvSpPr>
        <dsp:cNvPr id="0" name=""/>
        <dsp:cNvSpPr/>
      </dsp:nvSpPr>
      <dsp:spPr>
        <a:xfrm rot="5400000">
          <a:off x="4119644" y="1299586"/>
          <a:ext cx="1420125" cy="1235509"/>
        </a:xfrm>
        <a:prstGeom prst="hexagon">
          <a:avLst>
            <a:gd name="adj" fmla="val 25000"/>
            <a:gd name="vf" fmla="val 115470"/>
          </a:avLst>
        </a:prstGeom>
        <a:solidFill>
          <a:schemeClr val="accent2">
            <a:hueOff val="-846939"/>
            <a:satOff val="4057"/>
            <a:lumOff val="3753"/>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IN" sz="1100" kern="1200" dirty="0"/>
            <a:t>Enhanced Profitability</a:t>
          </a:r>
          <a:endParaRPr lang="en-GB" sz="1100" kern="1200" dirty="0"/>
        </a:p>
      </dsp:txBody>
      <dsp:txXfrm rot="-5400000">
        <a:off x="4404486" y="1428581"/>
        <a:ext cx="850441" cy="977519"/>
      </dsp:txXfrm>
    </dsp:sp>
    <dsp:sp modelId="{B78BD4FF-9D0C-EE48-BC00-90EC112162B6}">
      <dsp:nvSpPr>
        <dsp:cNvPr id="0" name=""/>
        <dsp:cNvSpPr/>
      </dsp:nvSpPr>
      <dsp:spPr>
        <a:xfrm>
          <a:off x="2627092" y="1491303"/>
          <a:ext cx="1533735" cy="852075"/>
        </a:xfrm>
        <a:prstGeom prst="rect">
          <a:avLst/>
        </a:prstGeom>
        <a:noFill/>
        <a:ln>
          <a:noFill/>
        </a:ln>
        <a:effectLst/>
      </dsp:spPr>
      <dsp:style>
        <a:lnRef idx="0">
          <a:scrgbClr r="0" g="0" b="0"/>
        </a:lnRef>
        <a:fillRef idx="0">
          <a:scrgbClr r="0" g="0" b="0"/>
        </a:fillRef>
        <a:effectRef idx="0">
          <a:scrgbClr r="0" g="0" b="0"/>
        </a:effectRef>
        <a:fontRef idx="minor"/>
      </dsp:style>
    </dsp:sp>
    <dsp:sp modelId="{BAC4A8D0-725D-1342-861F-1125483BAD9E}">
      <dsp:nvSpPr>
        <dsp:cNvPr id="0" name=""/>
        <dsp:cNvSpPr/>
      </dsp:nvSpPr>
      <dsp:spPr>
        <a:xfrm rot="5400000">
          <a:off x="5453994" y="1299586"/>
          <a:ext cx="1420125" cy="1235509"/>
        </a:xfrm>
        <a:prstGeom prst="hexagon">
          <a:avLst>
            <a:gd name="adj" fmla="val 25000"/>
            <a:gd name="vf" fmla="val 115470"/>
          </a:avLst>
        </a:prstGeom>
        <a:solidFill>
          <a:schemeClr val="accent2">
            <a:hueOff val="-1270408"/>
            <a:satOff val="6086"/>
            <a:lumOff val="563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r>
            <a:rPr lang="en-GB" sz="1200" kern="1200" dirty="0"/>
            <a:t>Agility and Adaptability</a:t>
          </a:r>
        </a:p>
      </dsp:txBody>
      <dsp:txXfrm rot="-5400000">
        <a:off x="5738836" y="1428581"/>
        <a:ext cx="850441" cy="977519"/>
      </dsp:txXfrm>
    </dsp:sp>
    <dsp:sp modelId="{88DFA079-BFDB-B846-BA3B-668B5F34B1AD}">
      <dsp:nvSpPr>
        <dsp:cNvPr id="0" name=""/>
        <dsp:cNvSpPr/>
      </dsp:nvSpPr>
      <dsp:spPr>
        <a:xfrm rot="5400000">
          <a:off x="4789375" y="2504989"/>
          <a:ext cx="1420125" cy="1235509"/>
        </a:xfrm>
        <a:prstGeom prst="hexagon">
          <a:avLst>
            <a:gd name="adj" fmla="val 25000"/>
            <a:gd name="vf" fmla="val 115470"/>
          </a:avLst>
        </a:prstGeom>
        <a:solidFill>
          <a:schemeClr val="accent2">
            <a:hueOff val="-1693878"/>
            <a:satOff val="8114"/>
            <a:lumOff val="7507"/>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IN" sz="1100" kern="1200" dirty="0"/>
            <a:t>Minimized Disruption </a:t>
          </a:r>
        </a:p>
      </dsp:txBody>
      <dsp:txXfrm rot="-5400000">
        <a:off x="5074217" y="2633984"/>
        <a:ext cx="850441" cy="977519"/>
      </dsp:txXfrm>
    </dsp:sp>
    <dsp:sp modelId="{82ADC37A-E95F-FA4A-8268-60797D536F7F}">
      <dsp:nvSpPr>
        <dsp:cNvPr id="0" name=""/>
        <dsp:cNvSpPr/>
      </dsp:nvSpPr>
      <dsp:spPr>
        <a:xfrm>
          <a:off x="6154684" y="2696706"/>
          <a:ext cx="1584860" cy="852075"/>
        </a:xfrm>
        <a:prstGeom prst="rect">
          <a:avLst/>
        </a:prstGeom>
        <a:noFill/>
        <a:ln>
          <a:noFill/>
        </a:ln>
        <a:effectLst/>
      </dsp:spPr>
      <dsp:style>
        <a:lnRef idx="0">
          <a:scrgbClr r="0" g="0" b="0"/>
        </a:lnRef>
        <a:fillRef idx="0">
          <a:scrgbClr r="0" g="0" b="0"/>
        </a:fillRef>
        <a:effectRef idx="0">
          <a:scrgbClr r="0" g="0" b="0"/>
        </a:effectRef>
        <a:fontRef idx="minor"/>
      </dsp:style>
    </dsp:sp>
    <dsp:sp modelId="{FD6A1ECC-3087-2345-A91A-8516240D18C1}">
      <dsp:nvSpPr>
        <dsp:cNvPr id="0" name=""/>
        <dsp:cNvSpPr/>
      </dsp:nvSpPr>
      <dsp:spPr>
        <a:xfrm rot="5400000">
          <a:off x="3455025" y="2504989"/>
          <a:ext cx="1420125" cy="1235509"/>
        </a:xfrm>
        <a:prstGeom prst="hexagon">
          <a:avLst>
            <a:gd name="adj" fmla="val 25000"/>
            <a:gd name="vf" fmla="val 115470"/>
          </a:avLst>
        </a:prstGeom>
        <a:solidFill>
          <a:schemeClr val="accent2">
            <a:hueOff val="-2117347"/>
            <a:satOff val="10143"/>
            <a:lumOff val="9384"/>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r>
            <a:rPr lang="en-GB" sz="1100" kern="1200" dirty="0"/>
            <a:t>Cost Effective Maintenance</a:t>
          </a:r>
        </a:p>
      </dsp:txBody>
      <dsp:txXfrm rot="-5400000">
        <a:off x="3739867" y="2633984"/>
        <a:ext cx="850441" cy="977519"/>
      </dsp:txXfrm>
    </dsp:sp>
    <dsp:sp modelId="{75F4030F-3655-6848-849C-1F23DD846D89}">
      <dsp:nvSpPr>
        <dsp:cNvPr id="0" name=""/>
        <dsp:cNvSpPr/>
      </dsp:nvSpPr>
      <dsp:spPr>
        <a:xfrm rot="5400000">
          <a:off x="4119644" y="3710391"/>
          <a:ext cx="1420125" cy="1235509"/>
        </a:xfrm>
        <a:prstGeom prst="hexagon">
          <a:avLst>
            <a:gd name="adj" fmla="val 25000"/>
            <a:gd name="vf" fmla="val 115470"/>
          </a:avLst>
        </a:prstGeom>
        <a:solidFill>
          <a:schemeClr val="accent2">
            <a:hueOff val="-2540817"/>
            <a:satOff val="12171"/>
            <a:lumOff val="1126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GB" sz="1100" kern="1200" dirty="0"/>
            <a:t>Service Resilience and Robustness</a:t>
          </a:r>
        </a:p>
      </dsp:txBody>
      <dsp:txXfrm rot="-5400000">
        <a:off x="4404486" y="3839386"/>
        <a:ext cx="850441" cy="977519"/>
      </dsp:txXfrm>
    </dsp:sp>
    <dsp:sp modelId="{365EF3F1-8D05-EA40-A36F-90CA95CD6CFA}">
      <dsp:nvSpPr>
        <dsp:cNvPr id="0" name=""/>
        <dsp:cNvSpPr/>
      </dsp:nvSpPr>
      <dsp:spPr>
        <a:xfrm>
          <a:off x="2627092" y="3902108"/>
          <a:ext cx="1533735" cy="852075"/>
        </a:xfrm>
        <a:prstGeom prst="rect">
          <a:avLst/>
        </a:prstGeom>
        <a:noFill/>
        <a:ln>
          <a:noFill/>
        </a:ln>
        <a:effectLst/>
      </dsp:spPr>
      <dsp:style>
        <a:lnRef idx="0">
          <a:scrgbClr r="0" g="0" b="0"/>
        </a:lnRef>
        <a:fillRef idx="0">
          <a:scrgbClr r="0" g="0" b="0"/>
        </a:fillRef>
        <a:effectRef idx="0">
          <a:scrgbClr r="0" g="0" b="0"/>
        </a:effectRef>
        <a:fontRef idx="minor"/>
      </dsp:style>
    </dsp:sp>
    <dsp:sp modelId="{A81ED2EA-011C-A04B-B5ED-268A7AFAFE3C}">
      <dsp:nvSpPr>
        <dsp:cNvPr id="0" name=""/>
        <dsp:cNvSpPr/>
      </dsp:nvSpPr>
      <dsp:spPr>
        <a:xfrm rot="5400000">
          <a:off x="5453994" y="3710391"/>
          <a:ext cx="1420125" cy="1235509"/>
        </a:xfrm>
        <a:prstGeom prst="hexagon">
          <a:avLst>
            <a:gd name="adj" fmla="val 25000"/>
            <a:gd name="vf" fmla="val 115470"/>
          </a:avLst>
        </a:prstGeom>
        <a:solidFill>
          <a:schemeClr val="accent2">
            <a:hueOff val="-2964286"/>
            <a:satOff val="14200"/>
            <a:lumOff val="13137"/>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r>
            <a:rPr lang="en-GB" sz="1300" kern="1200"/>
            <a:t>Improved Customer Experience</a:t>
          </a:r>
          <a:endParaRPr lang="en-GB" sz="1300" kern="1200" dirty="0"/>
        </a:p>
      </dsp:txBody>
      <dsp:txXfrm rot="-5400000">
        <a:off x="5738836" y="3839386"/>
        <a:ext cx="850441" cy="97751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116A9B-B163-F046-9610-2B3F45343085}">
      <dsp:nvSpPr>
        <dsp:cNvPr id="0" name=""/>
        <dsp:cNvSpPr/>
      </dsp:nvSpPr>
      <dsp:spPr>
        <a:xfrm>
          <a:off x="718542" y="1478"/>
          <a:ext cx="1573278" cy="943967"/>
        </a:xfrm>
        <a:prstGeom prst="roundRect">
          <a:avLst>
            <a:gd name="adj" fmla="val 10000"/>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IN" sz="1300" kern="1200"/>
            <a:t>Inventory Check</a:t>
          </a:r>
          <a:endParaRPr lang="en-US" sz="1300" kern="1200"/>
        </a:p>
      </dsp:txBody>
      <dsp:txXfrm>
        <a:off x="746190" y="29126"/>
        <a:ext cx="1517982" cy="888671"/>
      </dsp:txXfrm>
    </dsp:sp>
    <dsp:sp modelId="{A9C97D2F-B259-284D-8B79-03A17C257006}">
      <dsp:nvSpPr>
        <dsp:cNvPr id="0" name=""/>
        <dsp:cNvSpPr/>
      </dsp:nvSpPr>
      <dsp:spPr>
        <a:xfrm>
          <a:off x="2430269" y="278375"/>
          <a:ext cx="333535" cy="390173"/>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a:off x="2430269" y="356410"/>
        <a:ext cx="233475" cy="234103"/>
      </dsp:txXfrm>
    </dsp:sp>
    <dsp:sp modelId="{75A573F8-0BA6-6D49-9A15-C09A1912B876}">
      <dsp:nvSpPr>
        <dsp:cNvPr id="0" name=""/>
        <dsp:cNvSpPr/>
      </dsp:nvSpPr>
      <dsp:spPr>
        <a:xfrm>
          <a:off x="2921132" y="1478"/>
          <a:ext cx="1573278" cy="943967"/>
        </a:xfrm>
        <a:prstGeom prst="roundRect">
          <a:avLst>
            <a:gd name="adj" fmla="val 10000"/>
          </a:avLst>
        </a:prstGeom>
        <a:solidFill>
          <a:schemeClr val="accent2">
            <a:hueOff val="-269481"/>
            <a:satOff val="1291"/>
            <a:lumOff val="1194"/>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IN" sz="1300" kern="1200"/>
            <a:t>Order Placement</a:t>
          </a:r>
          <a:endParaRPr lang="en-US" sz="1300" kern="1200"/>
        </a:p>
      </dsp:txBody>
      <dsp:txXfrm>
        <a:off x="2948780" y="29126"/>
        <a:ext cx="1517982" cy="888671"/>
      </dsp:txXfrm>
    </dsp:sp>
    <dsp:sp modelId="{C8805841-0B47-F84B-89EE-97E090C93CB5}">
      <dsp:nvSpPr>
        <dsp:cNvPr id="0" name=""/>
        <dsp:cNvSpPr/>
      </dsp:nvSpPr>
      <dsp:spPr>
        <a:xfrm>
          <a:off x="4632859" y="278375"/>
          <a:ext cx="333535" cy="390173"/>
        </a:xfrm>
        <a:prstGeom prst="rightArrow">
          <a:avLst>
            <a:gd name="adj1" fmla="val 60000"/>
            <a:gd name="adj2" fmla="val 50000"/>
          </a:avLst>
        </a:prstGeom>
        <a:solidFill>
          <a:schemeClr val="accent2">
            <a:hueOff val="-296429"/>
            <a:satOff val="1420"/>
            <a:lumOff val="1314"/>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a:off x="4632859" y="356410"/>
        <a:ext cx="233475" cy="234103"/>
      </dsp:txXfrm>
    </dsp:sp>
    <dsp:sp modelId="{73BA59A4-5B65-1B4E-BFB9-FA04C0352505}">
      <dsp:nvSpPr>
        <dsp:cNvPr id="0" name=""/>
        <dsp:cNvSpPr/>
      </dsp:nvSpPr>
      <dsp:spPr>
        <a:xfrm>
          <a:off x="5123722" y="1478"/>
          <a:ext cx="1573278" cy="943967"/>
        </a:xfrm>
        <a:prstGeom prst="roundRect">
          <a:avLst>
            <a:gd name="adj" fmla="val 10000"/>
          </a:avLst>
        </a:prstGeom>
        <a:solidFill>
          <a:schemeClr val="accent2">
            <a:hueOff val="-538961"/>
            <a:satOff val="2582"/>
            <a:lumOff val="2389"/>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IN" sz="1300" kern="1200"/>
            <a:t>Order Verification</a:t>
          </a:r>
          <a:endParaRPr lang="en-US" sz="1300" kern="1200"/>
        </a:p>
      </dsp:txBody>
      <dsp:txXfrm>
        <a:off x="5151370" y="29126"/>
        <a:ext cx="1517982" cy="888671"/>
      </dsp:txXfrm>
    </dsp:sp>
    <dsp:sp modelId="{FF6D979F-ECB0-5040-A453-9325C84C039A}">
      <dsp:nvSpPr>
        <dsp:cNvPr id="0" name=""/>
        <dsp:cNvSpPr/>
      </dsp:nvSpPr>
      <dsp:spPr>
        <a:xfrm>
          <a:off x="6835449" y="278375"/>
          <a:ext cx="333535" cy="390173"/>
        </a:xfrm>
        <a:prstGeom prst="rightArrow">
          <a:avLst>
            <a:gd name="adj1" fmla="val 60000"/>
            <a:gd name="adj2" fmla="val 50000"/>
          </a:avLst>
        </a:prstGeom>
        <a:solidFill>
          <a:schemeClr val="accent2">
            <a:hueOff val="-592857"/>
            <a:satOff val="2840"/>
            <a:lumOff val="2627"/>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a:off x="6835449" y="356410"/>
        <a:ext cx="233475" cy="234103"/>
      </dsp:txXfrm>
    </dsp:sp>
    <dsp:sp modelId="{F99A2E6D-8B94-484E-A253-15225A4719EE}">
      <dsp:nvSpPr>
        <dsp:cNvPr id="0" name=""/>
        <dsp:cNvSpPr/>
      </dsp:nvSpPr>
      <dsp:spPr>
        <a:xfrm>
          <a:off x="7326312" y="1478"/>
          <a:ext cx="1573278" cy="943967"/>
        </a:xfrm>
        <a:prstGeom prst="roundRect">
          <a:avLst>
            <a:gd name="adj" fmla="val 10000"/>
          </a:avLst>
        </a:prstGeom>
        <a:solidFill>
          <a:schemeClr val="accent2">
            <a:hueOff val="-808442"/>
            <a:satOff val="3873"/>
            <a:lumOff val="3583"/>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IN" sz="1300" kern="1200"/>
            <a:t>Payment Processing</a:t>
          </a:r>
          <a:endParaRPr lang="en-US" sz="1300" kern="1200"/>
        </a:p>
      </dsp:txBody>
      <dsp:txXfrm>
        <a:off x="7353960" y="29126"/>
        <a:ext cx="1517982" cy="888671"/>
      </dsp:txXfrm>
    </dsp:sp>
    <dsp:sp modelId="{8832F6C4-6C42-B644-A768-7F6FAA859B65}">
      <dsp:nvSpPr>
        <dsp:cNvPr id="0" name=""/>
        <dsp:cNvSpPr/>
      </dsp:nvSpPr>
      <dsp:spPr>
        <a:xfrm rot="5400000">
          <a:off x="7946184" y="1055575"/>
          <a:ext cx="333535" cy="390173"/>
        </a:xfrm>
        <a:prstGeom prst="rightArrow">
          <a:avLst>
            <a:gd name="adj1" fmla="val 60000"/>
            <a:gd name="adj2" fmla="val 50000"/>
          </a:avLst>
        </a:prstGeom>
        <a:solidFill>
          <a:schemeClr val="accent2">
            <a:hueOff val="-889286"/>
            <a:satOff val="4260"/>
            <a:lumOff val="3941"/>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rot="-5400000">
        <a:off x="7995900" y="1083894"/>
        <a:ext cx="234103" cy="233475"/>
      </dsp:txXfrm>
    </dsp:sp>
    <dsp:sp modelId="{C2B4372A-EB1D-E342-BD12-5C7CF7920303}">
      <dsp:nvSpPr>
        <dsp:cNvPr id="0" name=""/>
        <dsp:cNvSpPr/>
      </dsp:nvSpPr>
      <dsp:spPr>
        <a:xfrm>
          <a:off x="7326312" y="1574757"/>
          <a:ext cx="1573278" cy="943967"/>
        </a:xfrm>
        <a:prstGeom prst="roundRect">
          <a:avLst>
            <a:gd name="adj" fmla="val 10000"/>
          </a:avLst>
        </a:prstGeom>
        <a:solidFill>
          <a:schemeClr val="accent2">
            <a:hueOff val="-1077922"/>
            <a:satOff val="5164"/>
            <a:lumOff val="4777"/>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IN" sz="1300" kern="1200"/>
            <a:t>Order Confirmation</a:t>
          </a:r>
          <a:endParaRPr lang="en-US" sz="1300" kern="1200"/>
        </a:p>
      </dsp:txBody>
      <dsp:txXfrm>
        <a:off x="7353960" y="1602405"/>
        <a:ext cx="1517982" cy="888671"/>
      </dsp:txXfrm>
    </dsp:sp>
    <dsp:sp modelId="{B85E839D-41DB-6746-A152-D9AC50A8C5E9}">
      <dsp:nvSpPr>
        <dsp:cNvPr id="0" name=""/>
        <dsp:cNvSpPr/>
      </dsp:nvSpPr>
      <dsp:spPr>
        <a:xfrm rot="10800000">
          <a:off x="6854328" y="1851654"/>
          <a:ext cx="333535" cy="390173"/>
        </a:xfrm>
        <a:prstGeom prst="rightArrow">
          <a:avLst>
            <a:gd name="adj1" fmla="val 60000"/>
            <a:gd name="adj2" fmla="val 50000"/>
          </a:avLst>
        </a:prstGeom>
        <a:solidFill>
          <a:schemeClr val="accent2">
            <a:hueOff val="-1185714"/>
            <a:satOff val="5680"/>
            <a:lumOff val="5255"/>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rot="10800000">
        <a:off x="6954388" y="1929689"/>
        <a:ext cx="233475" cy="234103"/>
      </dsp:txXfrm>
    </dsp:sp>
    <dsp:sp modelId="{05E3D985-18B9-DD46-9B1D-5095D3D5143D}">
      <dsp:nvSpPr>
        <dsp:cNvPr id="0" name=""/>
        <dsp:cNvSpPr/>
      </dsp:nvSpPr>
      <dsp:spPr>
        <a:xfrm>
          <a:off x="5123722" y="1574757"/>
          <a:ext cx="1573278" cy="943967"/>
        </a:xfrm>
        <a:prstGeom prst="roundRect">
          <a:avLst>
            <a:gd name="adj" fmla="val 10000"/>
          </a:avLst>
        </a:prstGeom>
        <a:solidFill>
          <a:schemeClr val="accent2">
            <a:hueOff val="-1347403"/>
            <a:satOff val="6455"/>
            <a:lumOff val="5971"/>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IN" sz="1300" kern="1200"/>
            <a:t>Order Fulfilment</a:t>
          </a:r>
          <a:endParaRPr lang="en-US" sz="1300" kern="1200"/>
        </a:p>
      </dsp:txBody>
      <dsp:txXfrm>
        <a:off x="5151370" y="1602405"/>
        <a:ext cx="1517982" cy="888671"/>
      </dsp:txXfrm>
    </dsp:sp>
    <dsp:sp modelId="{C26290A2-2A50-6F40-AD16-929DCDBEF29B}">
      <dsp:nvSpPr>
        <dsp:cNvPr id="0" name=""/>
        <dsp:cNvSpPr/>
      </dsp:nvSpPr>
      <dsp:spPr>
        <a:xfrm rot="10800000">
          <a:off x="4651738" y="1851654"/>
          <a:ext cx="333535" cy="390173"/>
        </a:xfrm>
        <a:prstGeom prst="rightArrow">
          <a:avLst>
            <a:gd name="adj1" fmla="val 60000"/>
            <a:gd name="adj2" fmla="val 50000"/>
          </a:avLst>
        </a:prstGeom>
        <a:solidFill>
          <a:schemeClr val="accent2">
            <a:hueOff val="-1482143"/>
            <a:satOff val="7100"/>
            <a:lumOff val="6569"/>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rot="10800000">
        <a:off x="4751798" y="1929689"/>
        <a:ext cx="233475" cy="234103"/>
      </dsp:txXfrm>
    </dsp:sp>
    <dsp:sp modelId="{0D4C1AEF-C64F-1B42-85B4-C2266F2C1F82}">
      <dsp:nvSpPr>
        <dsp:cNvPr id="0" name=""/>
        <dsp:cNvSpPr/>
      </dsp:nvSpPr>
      <dsp:spPr>
        <a:xfrm>
          <a:off x="2921132" y="1574757"/>
          <a:ext cx="1573278" cy="943967"/>
        </a:xfrm>
        <a:prstGeom prst="roundRect">
          <a:avLst>
            <a:gd name="adj" fmla="val 10000"/>
          </a:avLst>
        </a:prstGeom>
        <a:solidFill>
          <a:schemeClr val="accent2">
            <a:hueOff val="-1616883"/>
            <a:satOff val="7745"/>
            <a:lumOff val="7166"/>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IN" sz="1300" kern="1200"/>
            <a:t>Shipping/In-Store Pickup</a:t>
          </a:r>
          <a:endParaRPr lang="en-US" sz="1300" kern="1200"/>
        </a:p>
      </dsp:txBody>
      <dsp:txXfrm>
        <a:off x="2948780" y="1602405"/>
        <a:ext cx="1517982" cy="888671"/>
      </dsp:txXfrm>
    </dsp:sp>
    <dsp:sp modelId="{9F297164-225C-3248-B6C2-D76D976ABE1F}">
      <dsp:nvSpPr>
        <dsp:cNvPr id="0" name=""/>
        <dsp:cNvSpPr/>
      </dsp:nvSpPr>
      <dsp:spPr>
        <a:xfrm rot="10800000">
          <a:off x="2449148" y="1851654"/>
          <a:ext cx="333535" cy="390173"/>
        </a:xfrm>
        <a:prstGeom prst="rightArrow">
          <a:avLst>
            <a:gd name="adj1" fmla="val 60000"/>
            <a:gd name="adj2" fmla="val 50000"/>
          </a:avLst>
        </a:prstGeom>
        <a:solidFill>
          <a:schemeClr val="accent2">
            <a:hueOff val="-1778572"/>
            <a:satOff val="8520"/>
            <a:lumOff val="7882"/>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rot="10800000">
        <a:off x="2549208" y="1929689"/>
        <a:ext cx="233475" cy="234103"/>
      </dsp:txXfrm>
    </dsp:sp>
    <dsp:sp modelId="{0F25C175-FD0B-A84E-B688-BF38C13002F7}">
      <dsp:nvSpPr>
        <dsp:cNvPr id="0" name=""/>
        <dsp:cNvSpPr/>
      </dsp:nvSpPr>
      <dsp:spPr>
        <a:xfrm>
          <a:off x="718542" y="1574757"/>
          <a:ext cx="1573278" cy="943967"/>
        </a:xfrm>
        <a:prstGeom prst="roundRect">
          <a:avLst>
            <a:gd name="adj" fmla="val 10000"/>
          </a:avLst>
        </a:prstGeom>
        <a:solidFill>
          <a:schemeClr val="accent2">
            <a:hueOff val="-1886364"/>
            <a:satOff val="9036"/>
            <a:lumOff val="836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IN" sz="1300" kern="1200"/>
            <a:t>Shipping/Inventory Tracking</a:t>
          </a:r>
          <a:endParaRPr lang="en-US" sz="1300" kern="1200"/>
        </a:p>
      </dsp:txBody>
      <dsp:txXfrm>
        <a:off x="746190" y="1602405"/>
        <a:ext cx="1517982" cy="888671"/>
      </dsp:txXfrm>
    </dsp:sp>
    <dsp:sp modelId="{6A2C628C-A4E0-2342-8285-AFAFD4F28DE2}">
      <dsp:nvSpPr>
        <dsp:cNvPr id="0" name=""/>
        <dsp:cNvSpPr/>
      </dsp:nvSpPr>
      <dsp:spPr>
        <a:xfrm rot="5400000">
          <a:off x="1338413" y="2628854"/>
          <a:ext cx="333535" cy="390173"/>
        </a:xfrm>
        <a:prstGeom prst="rightArrow">
          <a:avLst>
            <a:gd name="adj1" fmla="val 60000"/>
            <a:gd name="adj2" fmla="val 50000"/>
          </a:avLst>
        </a:prstGeom>
        <a:solidFill>
          <a:schemeClr val="accent2">
            <a:hueOff val="-2075000"/>
            <a:satOff val="9940"/>
            <a:lumOff val="9196"/>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rot="-5400000">
        <a:off x="1388129" y="2657173"/>
        <a:ext cx="234103" cy="233475"/>
      </dsp:txXfrm>
    </dsp:sp>
    <dsp:sp modelId="{76FF4FE6-8D7E-684C-8CF9-CA0ED65C66B9}">
      <dsp:nvSpPr>
        <dsp:cNvPr id="0" name=""/>
        <dsp:cNvSpPr/>
      </dsp:nvSpPr>
      <dsp:spPr>
        <a:xfrm>
          <a:off x="718542" y="3148036"/>
          <a:ext cx="1573278" cy="943967"/>
        </a:xfrm>
        <a:prstGeom prst="roundRect">
          <a:avLst>
            <a:gd name="adj" fmla="val 10000"/>
          </a:avLst>
        </a:prstGeom>
        <a:solidFill>
          <a:schemeClr val="accent2">
            <a:hueOff val="-2155844"/>
            <a:satOff val="10327"/>
            <a:lumOff val="9554"/>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IN" sz="1300" kern="1200"/>
            <a:t>Delivery or Pickup</a:t>
          </a:r>
          <a:endParaRPr lang="en-US" sz="1300" kern="1200"/>
        </a:p>
      </dsp:txBody>
      <dsp:txXfrm>
        <a:off x="746190" y="3175684"/>
        <a:ext cx="1517982" cy="888671"/>
      </dsp:txXfrm>
    </dsp:sp>
    <dsp:sp modelId="{9B50DA22-7273-CC4E-AF08-A1F3BA3E54FD}">
      <dsp:nvSpPr>
        <dsp:cNvPr id="0" name=""/>
        <dsp:cNvSpPr/>
      </dsp:nvSpPr>
      <dsp:spPr>
        <a:xfrm>
          <a:off x="2430269" y="3424933"/>
          <a:ext cx="333535" cy="390173"/>
        </a:xfrm>
        <a:prstGeom prst="rightArrow">
          <a:avLst>
            <a:gd name="adj1" fmla="val 60000"/>
            <a:gd name="adj2" fmla="val 50000"/>
          </a:avLst>
        </a:prstGeom>
        <a:solidFill>
          <a:schemeClr val="accent2">
            <a:hueOff val="-2371429"/>
            <a:satOff val="11360"/>
            <a:lumOff val="1051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a:off x="2430269" y="3502968"/>
        <a:ext cx="233475" cy="234103"/>
      </dsp:txXfrm>
    </dsp:sp>
    <dsp:sp modelId="{910DFD12-094F-2242-8E51-10F62D46760B}">
      <dsp:nvSpPr>
        <dsp:cNvPr id="0" name=""/>
        <dsp:cNvSpPr/>
      </dsp:nvSpPr>
      <dsp:spPr>
        <a:xfrm>
          <a:off x="2921132" y="3148036"/>
          <a:ext cx="1573278" cy="943967"/>
        </a:xfrm>
        <a:prstGeom prst="roundRect">
          <a:avLst>
            <a:gd name="adj" fmla="val 10000"/>
          </a:avLst>
        </a:prstGeom>
        <a:solidFill>
          <a:schemeClr val="accent2">
            <a:hueOff val="-2425325"/>
            <a:satOff val="11618"/>
            <a:lumOff val="10748"/>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IN" sz="1300" kern="1200"/>
            <a:t>Order Updates</a:t>
          </a:r>
          <a:endParaRPr lang="en-US" sz="1300" kern="1200"/>
        </a:p>
      </dsp:txBody>
      <dsp:txXfrm>
        <a:off x="2948780" y="3175684"/>
        <a:ext cx="1517982" cy="888671"/>
      </dsp:txXfrm>
    </dsp:sp>
    <dsp:sp modelId="{D15FE8A4-024B-8C4A-9603-EFCB2C941C07}">
      <dsp:nvSpPr>
        <dsp:cNvPr id="0" name=""/>
        <dsp:cNvSpPr/>
      </dsp:nvSpPr>
      <dsp:spPr>
        <a:xfrm>
          <a:off x="4632859" y="3424933"/>
          <a:ext cx="333535" cy="390173"/>
        </a:xfrm>
        <a:prstGeom prst="rightArrow">
          <a:avLst>
            <a:gd name="adj1" fmla="val 60000"/>
            <a:gd name="adj2" fmla="val 50000"/>
          </a:avLst>
        </a:prstGeom>
        <a:solidFill>
          <a:schemeClr val="accent2">
            <a:hueOff val="-2667857"/>
            <a:satOff val="12780"/>
            <a:lumOff val="11823"/>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a:off x="4632859" y="3502968"/>
        <a:ext cx="233475" cy="234103"/>
      </dsp:txXfrm>
    </dsp:sp>
    <dsp:sp modelId="{41DE789A-6B96-C342-BF6B-3F8E109A5DC6}">
      <dsp:nvSpPr>
        <dsp:cNvPr id="0" name=""/>
        <dsp:cNvSpPr/>
      </dsp:nvSpPr>
      <dsp:spPr>
        <a:xfrm>
          <a:off x="5123722" y="3148036"/>
          <a:ext cx="1573278" cy="943967"/>
        </a:xfrm>
        <a:prstGeom prst="roundRect">
          <a:avLst>
            <a:gd name="adj" fmla="val 10000"/>
          </a:avLst>
        </a:prstGeom>
        <a:solidFill>
          <a:schemeClr val="accent2">
            <a:hueOff val="-2694806"/>
            <a:satOff val="12909"/>
            <a:lumOff val="11943"/>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IN" sz="1300" kern="1200"/>
            <a:t>Order Returns/Exchanges</a:t>
          </a:r>
          <a:endParaRPr lang="en-US" sz="1300" kern="1200"/>
        </a:p>
      </dsp:txBody>
      <dsp:txXfrm>
        <a:off x="5151370" y="3175684"/>
        <a:ext cx="1517982" cy="888671"/>
      </dsp:txXfrm>
    </dsp:sp>
    <dsp:sp modelId="{AED3E685-9FAC-1848-9832-AF30DC0E1646}">
      <dsp:nvSpPr>
        <dsp:cNvPr id="0" name=""/>
        <dsp:cNvSpPr/>
      </dsp:nvSpPr>
      <dsp:spPr>
        <a:xfrm>
          <a:off x="6835449" y="3424933"/>
          <a:ext cx="333535" cy="390173"/>
        </a:xfrm>
        <a:prstGeom prst="rightArrow">
          <a:avLst>
            <a:gd name="adj1" fmla="val 60000"/>
            <a:gd name="adj2" fmla="val 50000"/>
          </a:avLst>
        </a:prstGeom>
        <a:solidFill>
          <a:schemeClr val="accent2">
            <a:hueOff val="-2964286"/>
            <a:satOff val="14200"/>
            <a:lumOff val="13137"/>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a:off x="6835449" y="3502968"/>
        <a:ext cx="233475" cy="234103"/>
      </dsp:txXfrm>
    </dsp:sp>
    <dsp:sp modelId="{97ACF11E-6CD6-2E44-8341-1CCA3016A675}">
      <dsp:nvSpPr>
        <dsp:cNvPr id="0" name=""/>
        <dsp:cNvSpPr/>
      </dsp:nvSpPr>
      <dsp:spPr>
        <a:xfrm>
          <a:off x="7326312" y="3148036"/>
          <a:ext cx="1573278" cy="943967"/>
        </a:xfrm>
        <a:prstGeom prst="roundRect">
          <a:avLst>
            <a:gd name="adj" fmla="val 10000"/>
          </a:avLst>
        </a:prstGeom>
        <a:solidFill>
          <a:schemeClr val="accent2">
            <a:hueOff val="-2964286"/>
            <a:satOff val="14200"/>
            <a:lumOff val="13137"/>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IN" sz="1300" kern="1200"/>
            <a:t>Order Completion</a:t>
          </a:r>
          <a:endParaRPr lang="en-US" sz="1300" kern="1200"/>
        </a:p>
      </dsp:txBody>
      <dsp:txXfrm>
        <a:off x="7353960" y="3175684"/>
        <a:ext cx="1517982" cy="88867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93CFA8-5718-A045-AFC3-F0A621C360D3}">
      <dsp:nvSpPr>
        <dsp:cNvPr id="0" name=""/>
        <dsp:cNvSpPr/>
      </dsp:nvSpPr>
      <dsp:spPr>
        <a:xfrm>
          <a:off x="549879" y="1179338"/>
          <a:ext cx="434622" cy="71"/>
        </a:xfrm>
        <a:prstGeom prst="rect">
          <a:avLst/>
        </a:prstGeom>
        <a:solidFill>
          <a:schemeClr val="accent2">
            <a:tint val="40000"/>
            <a:alpha val="90000"/>
            <a:hueOff val="0"/>
            <a:satOff val="0"/>
            <a:lumOff val="0"/>
            <a:alphaOff val="0"/>
          </a:schemeClr>
        </a:solidFill>
        <a:ln w="19050" cap="rnd"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6949F2D-5282-444E-8B3E-79A4976D4434}">
      <dsp:nvSpPr>
        <dsp:cNvPr id="0" name=""/>
        <dsp:cNvSpPr/>
      </dsp:nvSpPr>
      <dsp:spPr>
        <a:xfrm>
          <a:off x="1010579" y="1142830"/>
          <a:ext cx="49981" cy="93969"/>
        </a:xfrm>
        <a:prstGeom prst="chevron">
          <a:avLst>
            <a:gd name="adj" fmla="val 90000"/>
          </a:avLst>
        </a:prstGeom>
        <a:solidFill>
          <a:schemeClr val="accent3">
            <a:tint val="40000"/>
            <a:alpha val="90000"/>
            <a:hueOff val="0"/>
            <a:satOff val="0"/>
            <a:lumOff val="0"/>
            <a:alphaOff val="0"/>
          </a:schemeClr>
        </a:solidFill>
        <a:ln w="19050" cap="rnd"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86B96BB-F8F7-AB43-A84C-A3BFFDA4E001}">
      <dsp:nvSpPr>
        <dsp:cNvPr id="0" name=""/>
        <dsp:cNvSpPr/>
      </dsp:nvSpPr>
      <dsp:spPr>
        <a:xfrm>
          <a:off x="317322" y="1001145"/>
          <a:ext cx="356458" cy="356458"/>
        </a:xfrm>
        <a:prstGeom prst="ellipse">
          <a:avLst/>
        </a:prstGeom>
        <a:solidFill>
          <a:schemeClr val="accent2">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833" tIns="13833" rIns="13833" bIns="13833" numCol="1" spcCol="1270" anchor="ctr" anchorCtr="0">
          <a:noAutofit/>
        </a:bodyPr>
        <a:lstStyle/>
        <a:p>
          <a:pPr marL="0" lvl="0" indent="0" algn="ctr" defTabSz="711200">
            <a:lnSpc>
              <a:spcPct val="90000"/>
            </a:lnSpc>
            <a:spcBef>
              <a:spcPct val="0"/>
            </a:spcBef>
            <a:spcAft>
              <a:spcPct val="35000"/>
            </a:spcAft>
            <a:buNone/>
          </a:pPr>
          <a:r>
            <a:rPr lang="en-US" sz="1600" kern="1200"/>
            <a:t>1</a:t>
          </a:r>
        </a:p>
      </dsp:txBody>
      <dsp:txXfrm>
        <a:off x="369524" y="1053347"/>
        <a:ext cx="252054" cy="252054"/>
      </dsp:txXfrm>
    </dsp:sp>
    <dsp:sp modelId="{F1AA6F91-409D-5F45-BE08-0BD6244DE6C6}">
      <dsp:nvSpPr>
        <dsp:cNvPr id="0" name=""/>
        <dsp:cNvSpPr/>
      </dsp:nvSpPr>
      <dsp:spPr>
        <a:xfrm>
          <a:off x="6601" y="1523201"/>
          <a:ext cx="977900" cy="1965600"/>
        </a:xfrm>
        <a:prstGeom prst="upArrowCallout">
          <a:avLst>
            <a:gd name="adj1" fmla="val 50000"/>
            <a:gd name="adj2" fmla="val 20000"/>
            <a:gd name="adj3" fmla="val 20000"/>
            <a:gd name="adj4" fmla="val 100000"/>
          </a:avLst>
        </a:prstGeom>
        <a:solidFill>
          <a:schemeClr val="accent4">
            <a:tint val="40000"/>
            <a:alpha val="90000"/>
            <a:hueOff val="0"/>
            <a:satOff val="0"/>
            <a:lumOff val="0"/>
            <a:alphaOff val="0"/>
          </a:schemeClr>
        </a:solidFill>
        <a:ln w="19050" cap="rnd"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7138" tIns="165100" rIns="77138" bIns="165100" numCol="1" spcCol="1270" anchor="t" anchorCtr="0">
          <a:noAutofit/>
        </a:bodyPr>
        <a:lstStyle/>
        <a:p>
          <a:pPr marL="0" lvl="0" indent="0" algn="l" defTabSz="488950">
            <a:lnSpc>
              <a:spcPct val="90000"/>
            </a:lnSpc>
            <a:spcBef>
              <a:spcPct val="0"/>
            </a:spcBef>
            <a:spcAft>
              <a:spcPct val="35000"/>
            </a:spcAft>
            <a:buNone/>
          </a:pPr>
          <a:r>
            <a:rPr lang="en-IN" sz="1100" b="1" kern="1200" dirty="0"/>
            <a:t>Initiate Return Request</a:t>
          </a:r>
          <a:endParaRPr lang="en-US" sz="1100" b="1" kern="1200" dirty="0"/>
        </a:p>
      </dsp:txBody>
      <dsp:txXfrm>
        <a:off x="6601" y="1718781"/>
        <a:ext cx="977900" cy="1770020"/>
      </dsp:txXfrm>
    </dsp:sp>
    <dsp:sp modelId="{E0799121-27E5-CC4F-95F6-7B392A06B839}">
      <dsp:nvSpPr>
        <dsp:cNvPr id="0" name=""/>
        <dsp:cNvSpPr/>
      </dsp:nvSpPr>
      <dsp:spPr>
        <a:xfrm>
          <a:off x="1093157" y="1179339"/>
          <a:ext cx="977900" cy="72"/>
        </a:xfrm>
        <a:prstGeom prst="rect">
          <a:avLst/>
        </a:prstGeom>
        <a:solidFill>
          <a:schemeClr val="accent5">
            <a:tint val="40000"/>
            <a:alpha val="90000"/>
            <a:hueOff val="0"/>
            <a:satOff val="0"/>
            <a:lumOff val="0"/>
            <a:alphaOff val="0"/>
          </a:schemeClr>
        </a:solidFill>
        <a:ln w="19050" cap="rnd"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6C120C5-0CC0-704A-A25E-76F18C16DADC}">
      <dsp:nvSpPr>
        <dsp:cNvPr id="0" name=""/>
        <dsp:cNvSpPr/>
      </dsp:nvSpPr>
      <dsp:spPr>
        <a:xfrm>
          <a:off x="2097135" y="1142831"/>
          <a:ext cx="49981" cy="93970"/>
        </a:xfrm>
        <a:prstGeom prst="chevron">
          <a:avLst>
            <a:gd name="adj" fmla="val 90000"/>
          </a:avLst>
        </a:prstGeom>
        <a:solidFill>
          <a:schemeClr val="accent6">
            <a:tint val="40000"/>
            <a:alpha val="90000"/>
            <a:hueOff val="0"/>
            <a:satOff val="0"/>
            <a:lumOff val="0"/>
            <a:alphaOff val="0"/>
          </a:schemeClr>
        </a:solidFill>
        <a:ln w="19050" cap="rnd" cmpd="sng" algn="ctr">
          <a:solidFill>
            <a:schemeClr val="accent6">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B2DD008-959D-5242-9089-5A4E2D21130C}">
      <dsp:nvSpPr>
        <dsp:cNvPr id="0" name=""/>
        <dsp:cNvSpPr/>
      </dsp:nvSpPr>
      <dsp:spPr>
        <a:xfrm>
          <a:off x="1403878" y="1001146"/>
          <a:ext cx="356458" cy="356458"/>
        </a:xfrm>
        <a:prstGeom prst="ellipse">
          <a:avLst/>
        </a:prstGeom>
        <a:solidFill>
          <a:schemeClr val="accent3">
            <a:hueOff val="0"/>
            <a:satOff val="0"/>
            <a:lumOff val="0"/>
            <a:alphaOff val="0"/>
          </a:schemeClr>
        </a:solidFill>
        <a:ln w="19050"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833" tIns="13833" rIns="13833" bIns="13833" numCol="1" spcCol="1270" anchor="ctr" anchorCtr="0">
          <a:noAutofit/>
        </a:bodyPr>
        <a:lstStyle/>
        <a:p>
          <a:pPr marL="0" lvl="0" indent="0" algn="ctr" defTabSz="711200">
            <a:lnSpc>
              <a:spcPct val="90000"/>
            </a:lnSpc>
            <a:spcBef>
              <a:spcPct val="0"/>
            </a:spcBef>
            <a:spcAft>
              <a:spcPct val="35000"/>
            </a:spcAft>
            <a:buNone/>
          </a:pPr>
          <a:r>
            <a:rPr lang="en-US" sz="1600" kern="1200"/>
            <a:t>2</a:t>
          </a:r>
        </a:p>
      </dsp:txBody>
      <dsp:txXfrm>
        <a:off x="1456080" y="1053348"/>
        <a:ext cx="252054" cy="252054"/>
      </dsp:txXfrm>
    </dsp:sp>
    <dsp:sp modelId="{BCCA6D52-3584-414C-B279-D4F4153C1ABA}">
      <dsp:nvSpPr>
        <dsp:cNvPr id="0" name=""/>
        <dsp:cNvSpPr/>
      </dsp:nvSpPr>
      <dsp:spPr>
        <a:xfrm>
          <a:off x="1093157" y="1523205"/>
          <a:ext cx="977900" cy="1965600"/>
        </a:xfrm>
        <a:prstGeom prst="upArrowCallout">
          <a:avLst>
            <a:gd name="adj1" fmla="val 50000"/>
            <a:gd name="adj2" fmla="val 20000"/>
            <a:gd name="adj3" fmla="val 20000"/>
            <a:gd name="adj4" fmla="val 100000"/>
          </a:avLst>
        </a:prstGeom>
        <a:solidFill>
          <a:schemeClr val="accent2">
            <a:tint val="40000"/>
            <a:alpha val="90000"/>
            <a:hueOff val="0"/>
            <a:satOff val="0"/>
            <a:lumOff val="0"/>
            <a:alphaOff val="0"/>
          </a:schemeClr>
        </a:solidFill>
        <a:ln w="19050" cap="rnd"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7138" tIns="165100" rIns="77138" bIns="165100" numCol="1" spcCol="1270" anchor="t" anchorCtr="0">
          <a:noAutofit/>
        </a:bodyPr>
        <a:lstStyle/>
        <a:p>
          <a:pPr marL="0" lvl="0" indent="0" algn="l" defTabSz="488950">
            <a:lnSpc>
              <a:spcPct val="90000"/>
            </a:lnSpc>
            <a:spcBef>
              <a:spcPct val="0"/>
            </a:spcBef>
            <a:spcAft>
              <a:spcPct val="35000"/>
            </a:spcAft>
            <a:buNone/>
          </a:pPr>
          <a:r>
            <a:rPr lang="en-IN" sz="1100" b="1" kern="1200" dirty="0"/>
            <a:t>Verify Eligibility</a:t>
          </a:r>
          <a:endParaRPr lang="en-US" sz="1100" b="1" kern="1200" dirty="0"/>
        </a:p>
      </dsp:txBody>
      <dsp:txXfrm>
        <a:off x="1093157" y="1718785"/>
        <a:ext cx="977900" cy="1770020"/>
      </dsp:txXfrm>
    </dsp:sp>
    <dsp:sp modelId="{DEE8FD0A-8987-D542-ADA1-FF12543BC8F1}">
      <dsp:nvSpPr>
        <dsp:cNvPr id="0" name=""/>
        <dsp:cNvSpPr/>
      </dsp:nvSpPr>
      <dsp:spPr>
        <a:xfrm>
          <a:off x="2179713" y="1179339"/>
          <a:ext cx="977900" cy="72"/>
        </a:xfrm>
        <a:prstGeom prst="rect">
          <a:avLst/>
        </a:prstGeom>
        <a:solidFill>
          <a:schemeClr val="accent3">
            <a:tint val="40000"/>
            <a:alpha val="90000"/>
            <a:hueOff val="0"/>
            <a:satOff val="0"/>
            <a:lumOff val="0"/>
            <a:alphaOff val="0"/>
          </a:schemeClr>
        </a:solidFill>
        <a:ln w="19050" cap="rnd"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4D80567-4B8C-344D-B24E-4A7D9BF1FC7B}">
      <dsp:nvSpPr>
        <dsp:cNvPr id="0" name=""/>
        <dsp:cNvSpPr/>
      </dsp:nvSpPr>
      <dsp:spPr>
        <a:xfrm>
          <a:off x="3183691" y="1142831"/>
          <a:ext cx="49981" cy="93970"/>
        </a:xfrm>
        <a:prstGeom prst="chevron">
          <a:avLst>
            <a:gd name="adj" fmla="val 90000"/>
          </a:avLst>
        </a:prstGeom>
        <a:solidFill>
          <a:schemeClr val="accent4">
            <a:tint val="40000"/>
            <a:alpha val="90000"/>
            <a:hueOff val="0"/>
            <a:satOff val="0"/>
            <a:lumOff val="0"/>
            <a:alphaOff val="0"/>
          </a:schemeClr>
        </a:solidFill>
        <a:ln w="19050" cap="rnd"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275685A-045B-AD43-A30D-6FF233ED732F}">
      <dsp:nvSpPr>
        <dsp:cNvPr id="0" name=""/>
        <dsp:cNvSpPr/>
      </dsp:nvSpPr>
      <dsp:spPr>
        <a:xfrm>
          <a:off x="2490434" y="1001146"/>
          <a:ext cx="356458" cy="356458"/>
        </a:xfrm>
        <a:prstGeom prst="ellipse">
          <a:avLst/>
        </a:prstGeom>
        <a:solidFill>
          <a:schemeClr val="accent4">
            <a:hueOff val="0"/>
            <a:satOff val="0"/>
            <a:lumOff val="0"/>
            <a:alphaOff val="0"/>
          </a:schemeClr>
        </a:solidFill>
        <a:ln w="19050"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833" tIns="13833" rIns="13833" bIns="13833" numCol="1" spcCol="1270" anchor="ctr" anchorCtr="0">
          <a:noAutofit/>
        </a:bodyPr>
        <a:lstStyle/>
        <a:p>
          <a:pPr marL="0" lvl="0" indent="0" algn="ctr" defTabSz="711200">
            <a:lnSpc>
              <a:spcPct val="90000"/>
            </a:lnSpc>
            <a:spcBef>
              <a:spcPct val="0"/>
            </a:spcBef>
            <a:spcAft>
              <a:spcPct val="35000"/>
            </a:spcAft>
            <a:buNone/>
          </a:pPr>
          <a:r>
            <a:rPr lang="en-US" sz="1600" kern="1200"/>
            <a:t>3</a:t>
          </a:r>
        </a:p>
      </dsp:txBody>
      <dsp:txXfrm>
        <a:off x="2542636" y="1053348"/>
        <a:ext cx="252054" cy="252054"/>
      </dsp:txXfrm>
    </dsp:sp>
    <dsp:sp modelId="{C8873104-C064-7443-BB5E-2E60E6D5B8E7}">
      <dsp:nvSpPr>
        <dsp:cNvPr id="0" name=""/>
        <dsp:cNvSpPr/>
      </dsp:nvSpPr>
      <dsp:spPr>
        <a:xfrm>
          <a:off x="2179713" y="1523205"/>
          <a:ext cx="977900" cy="1965600"/>
        </a:xfrm>
        <a:prstGeom prst="upArrowCallout">
          <a:avLst>
            <a:gd name="adj1" fmla="val 50000"/>
            <a:gd name="adj2" fmla="val 20000"/>
            <a:gd name="adj3" fmla="val 20000"/>
            <a:gd name="adj4" fmla="val 100000"/>
          </a:avLst>
        </a:prstGeom>
        <a:solidFill>
          <a:schemeClr val="accent5">
            <a:tint val="40000"/>
            <a:alpha val="90000"/>
            <a:hueOff val="0"/>
            <a:satOff val="0"/>
            <a:lumOff val="0"/>
            <a:alphaOff val="0"/>
          </a:schemeClr>
        </a:solidFill>
        <a:ln w="19050" cap="rnd"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7138" tIns="165100" rIns="77138" bIns="165100" numCol="1" spcCol="1270" anchor="t" anchorCtr="0">
          <a:noAutofit/>
        </a:bodyPr>
        <a:lstStyle/>
        <a:p>
          <a:pPr marL="0" lvl="0" indent="0" algn="l" defTabSz="488950">
            <a:lnSpc>
              <a:spcPct val="90000"/>
            </a:lnSpc>
            <a:spcBef>
              <a:spcPct val="0"/>
            </a:spcBef>
            <a:spcAft>
              <a:spcPct val="35000"/>
            </a:spcAft>
            <a:buNone/>
          </a:pPr>
          <a:r>
            <a:rPr lang="en-IN" sz="1100" kern="1200" dirty="0"/>
            <a:t>Issue Return Authorization</a:t>
          </a:r>
          <a:endParaRPr lang="en-US" sz="1100" kern="1200" dirty="0"/>
        </a:p>
      </dsp:txBody>
      <dsp:txXfrm>
        <a:off x="2179713" y="1718785"/>
        <a:ext cx="977900" cy="1770020"/>
      </dsp:txXfrm>
    </dsp:sp>
    <dsp:sp modelId="{DC92EB19-5CBE-1B49-A0C2-D5E31FEF0FE4}">
      <dsp:nvSpPr>
        <dsp:cNvPr id="0" name=""/>
        <dsp:cNvSpPr/>
      </dsp:nvSpPr>
      <dsp:spPr>
        <a:xfrm>
          <a:off x="3266269" y="1179339"/>
          <a:ext cx="977900" cy="72"/>
        </a:xfrm>
        <a:prstGeom prst="rect">
          <a:avLst/>
        </a:prstGeom>
        <a:solidFill>
          <a:schemeClr val="accent6">
            <a:tint val="40000"/>
            <a:alpha val="90000"/>
            <a:hueOff val="0"/>
            <a:satOff val="0"/>
            <a:lumOff val="0"/>
            <a:alphaOff val="0"/>
          </a:schemeClr>
        </a:solidFill>
        <a:ln w="19050" cap="rnd" cmpd="sng" algn="ctr">
          <a:solidFill>
            <a:schemeClr val="accent6">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046270D-364F-5648-B6EA-1F99E0FE6901}">
      <dsp:nvSpPr>
        <dsp:cNvPr id="0" name=""/>
        <dsp:cNvSpPr/>
      </dsp:nvSpPr>
      <dsp:spPr>
        <a:xfrm>
          <a:off x="4270247" y="1142831"/>
          <a:ext cx="49981" cy="93970"/>
        </a:xfrm>
        <a:prstGeom prst="chevron">
          <a:avLst>
            <a:gd name="adj" fmla="val 90000"/>
          </a:avLst>
        </a:prstGeom>
        <a:solidFill>
          <a:schemeClr val="accent2">
            <a:tint val="40000"/>
            <a:alpha val="90000"/>
            <a:hueOff val="0"/>
            <a:satOff val="0"/>
            <a:lumOff val="0"/>
            <a:alphaOff val="0"/>
          </a:schemeClr>
        </a:solidFill>
        <a:ln w="19050" cap="rnd"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3EAE39D-D0A8-5547-B9F3-DC6D0B26A1DF}">
      <dsp:nvSpPr>
        <dsp:cNvPr id="0" name=""/>
        <dsp:cNvSpPr/>
      </dsp:nvSpPr>
      <dsp:spPr>
        <a:xfrm>
          <a:off x="3576991" y="1001146"/>
          <a:ext cx="356458" cy="356458"/>
        </a:xfrm>
        <a:prstGeom prst="ellipse">
          <a:avLst/>
        </a:prstGeom>
        <a:solidFill>
          <a:schemeClr val="accent5">
            <a:hueOff val="0"/>
            <a:satOff val="0"/>
            <a:lumOff val="0"/>
            <a:alphaOff val="0"/>
          </a:schemeClr>
        </a:solidFill>
        <a:ln w="19050"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833" tIns="13833" rIns="13833" bIns="13833" numCol="1" spcCol="1270" anchor="ctr" anchorCtr="0">
          <a:noAutofit/>
        </a:bodyPr>
        <a:lstStyle/>
        <a:p>
          <a:pPr marL="0" lvl="0" indent="0" algn="ctr" defTabSz="711200">
            <a:lnSpc>
              <a:spcPct val="90000"/>
            </a:lnSpc>
            <a:spcBef>
              <a:spcPct val="0"/>
            </a:spcBef>
            <a:spcAft>
              <a:spcPct val="35000"/>
            </a:spcAft>
            <a:buNone/>
          </a:pPr>
          <a:r>
            <a:rPr lang="en-US" sz="1600" kern="1200"/>
            <a:t>4</a:t>
          </a:r>
        </a:p>
      </dsp:txBody>
      <dsp:txXfrm>
        <a:off x="3629193" y="1053348"/>
        <a:ext cx="252054" cy="252054"/>
      </dsp:txXfrm>
    </dsp:sp>
    <dsp:sp modelId="{973A98F2-CF8D-3942-94F3-3E41FE3BAAD9}">
      <dsp:nvSpPr>
        <dsp:cNvPr id="0" name=""/>
        <dsp:cNvSpPr/>
      </dsp:nvSpPr>
      <dsp:spPr>
        <a:xfrm>
          <a:off x="3266269" y="1523205"/>
          <a:ext cx="977900" cy="1965600"/>
        </a:xfrm>
        <a:prstGeom prst="upArrowCallout">
          <a:avLst>
            <a:gd name="adj1" fmla="val 50000"/>
            <a:gd name="adj2" fmla="val 20000"/>
            <a:gd name="adj3" fmla="val 20000"/>
            <a:gd name="adj4" fmla="val 100000"/>
          </a:avLst>
        </a:prstGeom>
        <a:solidFill>
          <a:schemeClr val="accent3">
            <a:tint val="40000"/>
            <a:alpha val="90000"/>
            <a:hueOff val="0"/>
            <a:satOff val="0"/>
            <a:lumOff val="0"/>
            <a:alphaOff val="0"/>
          </a:schemeClr>
        </a:solidFill>
        <a:ln w="19050" cap="rnd"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7138" tIns="165100" rIns="77138" bIns="165100" numCol="1" spcCol="1270" anchor="t" anchorCtr="0">
          <a:noAutofit/>
        </a:bodyPr>
        <a:lstStyle/>
        <a:p>
          <a:pPr marL="0" lvl="0" indent="0" algn="l" defTabSz="488950">
            <a:lnSpc>
              <a:spcPct val="90000"/>
            </a:lnSpc>
            <a:spcBef>
              <a:spcPct val="0"/>
            </a:spcBef>
            <a:spcAft>
              <a:spcPct val="35000"/>
            </a:spcAft>
            <a:buNone/>
          </a:pPr>
          <a:r>
            <a:rPr lang="en-IN" sz="1100" kern="1200" dirty="0"/>
            <a:t>Customer Prepares Return</a:t>
          </a:r>
          <a:endParaRPr lang="en-US" sz="1100" kern="1200" dirty="0"/>
        </a:p>
      </dsp:txBody>
      <dsp:txXfrm>
        <a:off x="3266269" y="1718785"/>
        <a:ext cx="977900" cy="1770020"/>
      </dsp:txXfrm>
    </dsp:sp>
    <dsp:sp modelId="{32F9F8C2-4DB6-CA43-B6C0-8AF9C32C55F6}">
      <dsp:nvSpPr>
        <dsp:cNvPr id="0" name=""/>
        <dsp:cNvSpPr/>
      </dsp:nvSpPr>
      <dsp:spPr>
        <a:xfrm>
          <a:off x="4352825" y="1179339"/>
          <a:ext cx="977900" cy="72"/>
        </a:xfrm>
        <a:prstGeom prst="rect">
          <a:avLst/>
        </a:prstGeom>
        <a:solidFill>
          <a:schemeClr val="accent4">
            <a:tint val="40000"/>
            <a:alpha val="90000"/>
            <a:hueOff val="0"/>
            <a:satOff val="0"/>
            <a:lumOff val="0"/>
            <a:alphaOff val="0"/>
          </a:schemeClr>
        </a:solidFill>
        <a:ln w="19050" cap="rnd"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85B9BA7-EC15-5E47-AC82-FCE91BB1AC8E}">
      <dsp:nvSpPr>
        <dsp:cNvPr id="0" name=""/>
        <dsp:cNvSpPr/>
      </dsp:nvSpPr>
      <dsp:spPr>
        <a:xfrm>
          <a:off x="5356803" y="1142831"/>
          <a:ext cx="49981" cy="93970"/>
        </a:xfrm>
        <a:prstGeom prst="chevron">
          <a:avLst>
            <a:gd name="adj" fmla="val 90000"/>
          </a:avLst>
        </a:prstGeom>
        <a:solidFill>
          <a:schemeClr val="accent5">
            <a:tint val="40000"/>
            <a:alpha val="90000"/>
            <a:hueOff val="0"/>
            <a:satOff val="0"/>
            <a:lumOff val="0"/>
            <a:alphaOff val="0"/>
          </a:schemeClr>
        </a:solidFill>
        <a:ln w="19050" cap="rnd"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4923709-5F67-2645-B22B-5D6512D63CB2}">
      <dsp:nvSpPr>
        <dsp:cNvPr id="0" name=""/>
        <dsp:cNvSpPr/>
      </dsp:nvSpPr>
      <dsp:spPr>
        <a:xfrm>
          <a:off x="4663547" y="1001146"/>
          <a:ext cx="356458" cy="356458"/>
        </a:xfrm>
        <a:prstGeom prst="ellipse">
          <a:avLst/>
        </a:prstGeom>
        <a:solidFill>
          <a:schemeClr val="accent6">
            <a:hueOff val="0"/>
            <a:satOff val="0"/>
            <a:lumOff val="0"/>
            <a:alphaOff val="0"/>
          </a:schemeClr>
        </a:solidFill>
        <a:ln w="19050" cap="rnd"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833" tIns="13833" rIns="13833" bIns="13833" numCol="1" spcCol="1270" anchor="ctr" anchorCtr="0">
          <a:noAutofit/>
        </a:bodyPr>
        <a:lstStyle/>
        <a:p>
          <a:pPr marL="0" lvl="0" indent="0" algn="ctr" defTabSz="711200">
            <a:lnSpc>
              <a:spcPct val="90000"/>
            </a:lnSpc>
            <a:spcBef>
              <a:spcPct val="0"/>
            </a:spcBef>
            <a:spcAft>
              <a:spcPct val="35000"/>
            </a:spcAft>
            <a:buNone/>
          </a:pPr>
          <a:r>
            <a:rPr lang="en-US" sz="1600" kern="1200"/>
            <a:t>5</a:t>
          </a:r>
        </a:p>
      </dsp:txBody>
      <dsp:txXfrm>
        <a:off x="4715749" y="1053348"/>
        <a:ext cx="252054" cy="252054"/>
      </dsp:txXfrm>
    </dsp:sp>
    <dsp:sp modelId="{1AD6F8A0-02E5-AD49-BF12-918FF1D314CF}">
      <dsp:nvSpPr>
        <dsp:cNvPr id="0" name=""/>
        <dsp:cNvSpPr/>
      </dsp:nvSpPr>
      <dsp:spPr>
        <a:xfrm>
          <a:off x="4352825" y="1523205"/>
          <a:ext cx="977900" cy="1965600"/>
        </a:xfrm>
        <a:prstGeom prst="upArrowCallout">
          <a:avLst>
            <a:gd name="adj1" fmla="val 50000"/>
            <a:gd name="adj2" fmla="val 20000"/>
            <a:gd name="adj3" fmla="val 20000"/>
            <a:gd name="adj4" fmla="val 100000"/>
          </a:avLst>
        </a:prstGeom>
        <a:solidFill>
          <a:schemeClr val="accent6">
            <a:tint val="40000"/>
            <a:alpha val="90000"/>
            <a:hueOff val="0"/>
            <a:satOff val="0"/>
            <a:lumOff val="0"/>
            <a:alphaOff val="0"/>
          </a:schemeClr>
        </a:solidFill>
        <a:ln w="19050" cap="rnd" cmpd="sng" algn="ctr">
          <a:solidFill>
            <a:schemeClr val="accent6">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7138" tIns="165100" rIns="77138" bIns="165100" numCol="1" spcCol="1270" anchor="t" anchorCtr="0">
          <a:noAutofit/>
        </a:bodyPr>
        <a:lstStyle/>
        <a:p>
          <a:pPr marL="0" lvl="0" indent="0" algn="l" defTabSz="488950">
            <a:lnSpc>
              <a:spcPct val="90000"/>
            </a:lnSpc>
            <a:spcBef>
              <a:spcPct val="0"/>
            </a:spcBef>
            <a:spcAft>
              <a:spcPct val="35000"/>
            </a:spcAft>
            <a:buNone/>
          </a:pPr>
          <a:r>
            <a:rPr lang="en-IN" sz="1100" kern="1200"/>
            <a:t>Receive Return</a:t>
          </a:r>
          <a:endParaRPr lang="en-US" sz="1100" kern="1200"/>
        </a:p>
      </dsp:txBody>
      <dsp:txXfrm>
        <a:off x="4352825" y="1718785"/>
        <a:ext cx="977900" cy="1770020"/>
      </dsp:txXfrm>
    </dsp:sp>
    <dsp:sp modelId="{DA4908C7-4515-2847-9412-650F5CB8E200}">
      <dsp:nvSpPr>
        <dsp:cNvPr id="0" name=""/>
        <dsp:cNvSpPr/>
      </dsp:nvSpPr>
      <dsp:spPr>
        <a:xfrm>
          <a:off x="5439381" y="1179339"/>
          <a:ext cx="977900" cy="72"/>
        </a:xfrm>
        <a:prstGeom prst="rect">
          <a:avLst/>
        </a:prstGeom>
        <a:solidFill>
          <a:schemeClr val="accent2">
            <a:tint val="40000"/>
            <a:alpha val="90000"/>
            <a:hueOff val="0"/>
            <a:satOff val="0"/>
            <a:lumOff val="0"/>
            <a:alphaOff val="0"/>
          </a:schemeClr>
        </a:solidFill>
        <a:ln w="19050" cap="rnd"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2FBA368-84C3-6448-914A-5E75D6E17FA4}">
      <dsp:nvSpPr>
        <dsp:cNvPr id="0" name=""/>
        <dsp:cNvSpPr/>
      </dsp:nvSpPr>
      <dsp:spPr>
        <a:xfrm>
          <a:off x="6443359" y="1142831"/>
          <a:ext cx="49981" cy="93970"/>
        </a:xfrm>
        <a:prstGeom prst="chevron">
          <a:avLst>
            <a:gd name="adj" fmla="val 90000"/>
          </a:avLst>
        </a:prstGeom>
        <a:solidFill>
          <a:schemeClr val="accent3">
            <a:tint val="40000"/>
            <a:alpha val="90000"/>
            <a:hueOff val="0"/>
            <a:satOff val="0"/>
            <a:lumOff val="0"/>
            <a:alphaOff val="0"/>
          </a:schemeClr>
        </a:solidFill>
        <a:ln w="19050" cap="rnd"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6DD58A1-9B54-FA40-8F12-52228C8B89FC}">
      <dsp:nvSpPr>
        <dsp:cNvPr id="0" name=""/>
        <dsp:cNvSpPr/>
      </dsp:nvSpPr>
      <dsp:spPr>
        <a:xfrm>
          <a:off x="5750103" y="1001146"/>
          <a:ext cx="356458" cy="356458"/>
        </a:xfrm>
        <a:prstGeom prst="ellipse">
          <a:avLst/>
        </a:prstGeom>
        <a:solidFill>
          <a:schemeClr val="accent2">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833" tIns="13833" rIns="13833" bIns="13833" numCol="1" spcCol="1270" anchor="ctr" anchorCtr="0">
          <a:noAutofit/>
        </a:bodyPr>
        <a:lstStyle/>
        <a:p>
          <a:pPr marL="0" lvl="0" indent="0" algn="ctr" defTabSz="711200">
            <a:lnSpc>
              <a:spcPct val="90000"/>
            </a:lnSpc>
            <a:spcBef>
              <a:spcPct val="0"/>
            </a:spcBef>
            <a:spcAft>
              <a:spcPct val="35000"/>
            </a:spcAft>
            <a:buNone/>
          </a:pPr>
          <a:r>
            <a:rPr lang="en-US" sz="1600" kern="1200"/>
            <a:t>6</a:t>
          </a:r>
        </a:p>
      </dsp:txBody>
      <dsp:txXfrm>
        <a:off x="5802305" y="1053348"/>
        <a:ext cx="252054" cy="252054"/>
      </dsp:txXfrm>
    </dsp:sp>
    <dsp:sp modelId="{D75C6237-81AA-4340-A7C9-6496E4C86FCF}">
      <dsp:nvSpPr>
        <dsp:cNvPr id="0" name=""/>
        <dsp:cNvSpPr/>
      </dsp:nvSpPr>
      <dsp:spPr>
        <a:xfrm>
          <a:off x="5439381" y="1523205"/>
          <a:ext cx="977900" cy="1965600"/>
        </a:xfrm>
        <a:prstGeom prst="upArrowCallout">
          <a:avLst>
            <a:gd name="adj1" fmla="val 50000"/>
            <a:gd name="adj2" fmla="val 20000"/>
            <a:gd name="adj3" fmla="val 20000"/>
            <a:gd name="adj4" fmla="val 100000"/>
          </a:avLst>
        </a:prstGeom>
        <a:solidFill>
          <a:schemeClr val="accent4">
            <a:tint val="40000"/>
            <a:alpha val="90000"/>
            <a:hueOff val="0"/>
            <a:satOff val="0"/>
            <a:lumOff val="0"/>
            <a:alphaOff val="0"/>
          </a:schemeClr>
        </a:solidFill>
        <a:ln w="19050" cap="rnd"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7138" tIns="165100" rIns="77138" bIns="165100" numCol="1" spcCol="1270" anchor="t" anchorCtr="0">
          <a:noAutofit/>
        </a:bodyPr>
        <a:lstStyle/>
        <a:p>
          <a:pPr marL="0" lvl="0" indent="0" algn="l" defTabSz="488950">
            <a:lnSpc>
              <a:spcPct val="90000"/>
            </a:lnSpc>
            <a:spcBef>
              <a:spcPct val="0"/>
            </a:spcBef>
            <a:spcAft>
              <a:spcPct val="35000"/>
            </a:spcAft>
            <a:buNone/>
          </a:pPr>
          <a:r>
            <a:rPr lang="en-IN" sz="1100" kern="1200"/>
            <a:t>Inspect Product</a:t>
          </a:r>
          <a:endParaRPr lang="en-US" sz="1100" kern="1200"/>
        </a:p>
      </dsp:txBody>
      <dsp:txXfrm>
        <a:off x="5439381" y="1718785"/>
        <a:ext cx="977900" cy="1770020"/>
      </dsp:txXfrm>
    </dsp:sp>
    <dsp:sp modelId="{0988DEDB-DDCF-504E-81BE-85FC33044295}">
      <dsp:nvSpPr>
        <dsp:cNvPr id="0" name=""/>
        <dsp:cNvSpPr/>
      </dsp:nvSpPr>
      <dsp:spPr>
        <a:xfrm>
          <a:off x="6525938" y="1179339"/>
          <a:ext cx="977967" cy="72"/>
        </a:xfrm>
        <a:prstGeom prst="rect">
          <a:avLst/>
        </a:prstGeom>
        <a:solidFill>
          <a:schemeClr val="accent5">
            <a:tint val="40000"/>
            <a:alpha val="90000"/>
            <a:hueOff val="0"/>
            <a:satOff val="0"/>
            <a:lumOff val="0"/>
            <a:alphaOff val="0"/>
          </a:schemeClr>
        </a:solidFill>
        <a:ln w="19050" cap="rnd"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965CFBA-D62A-334A-97EC-91410E84C897}">
      <dsp:nvSpPr>
        <dsp:cNvPr id="0" name=""/>
        <dsp:cNvSpPr/>
      </dsp:nvSpPr>
      <dsp:spPr>
        <a:xfrm>
          <a:off x="7529984" y="1142831"/>
          <a:ext cx="49984" cy="93970"/>
        </a:xfrm>
        <a:prstGeom prst="chevron">
          <a:avLst>
            <a:gd name="adj" fmla="val 90000"/>
          </a:avLst>
        </a:prstGeom>
        <a:solidFill>
          <a:schemeClr val="accent6">
            <a:tint val="40000"/>
            <a:alpha val="90000"/>
            <a:hueOff val="0"/>
            <a:satOff val="0"/>
            <a:lumOff val="0"/>
            <a:alphaOff val="0"/>
          </a:schemeClr>
        </a:solidFill>
        <a:ln w="19050" cap="rnd" cmpd="sng" algn="ctr">
          <a:solidFill>
            <a:schemeClr val="accent6">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A1CB8ED-EF51-6F40-A75F-45F4B931373B}">
      <dsp:nvSpPr>
        <dsp:cNvPr id="0" name=""/>
        <dsp:cNvSpPr/>
      </dsp:nvSpPr>
      <dsp:spPr>
        <a:xfrm>
          <a:off x="6836692" y="1001146"/>
          <a:ext cx="356458" cy="356458"/>
        </a:xfrm>
        <a:prstGeom prst="ellipse">
          <a:avLst/>
        </a:prstGeom>
        <a:solidFill>
          <a:schemeClr val="accent3">
            <a:hueOff val="0"/>
            <a:satOff val="0"/>
            <a:lumOff val="0"/>
            <a:alphaOff val="0"/>
          </a:schemeClr>
        </a:solidFill>
        <a:ln w="19050"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833" tIns="13833" rIns="13833" bIns="13833" numCol="1" spcCol="1270" anchor="ctr" anchorCtr="0">
          <a:noAutofit/>
        </a:bodyPr>
        <a:lstStyle/>
        <a:p>
          <a:pPr marL="0" lvl="0" indent="0" algn="ctr" defTabSz="711200">
            <a:lnSpc>
              <a:spcPct val="90000"/>
            </a:lnSpc>
            <a:spcBef>
              <a:spcPct val="0"/>
            </a:spcBef>
            <a:spcAft>
              <a:spcPct val="35000"/>
            </a:spcAft>
            <a:buNone/>
          </a:pPr>
          <a:r>
            <a:rPr lang="en-US" sz="1600" kern="1200"/>
            <a:t>7</a:t>
          </a:r>
        </a:p>
      </dsp:txBody>
      <dsp:txXfrm>
        <a:off x="6888894" y="1053348"/>
        <a:ext cx="252054" cy="252054"/>
      </dsp:txXfrm>
    </dsp:sp>
    <dsp:sp modelId="{BF94A7DA-31ED-C24D-B17E-9AC3D3C3BA9C}">
      <dsp:nvSpPr>
        <dsp:cNvPr id="0" name=""/>
        <dsp:cNvSpPr/>
      </dsp:nvSpPr>
      <dsp:spPr>
        <a:xfrm>
          <a:off x="6525938" y="1523205"/>
          <a:ext cx="977967" cy="1965600"/>
        </a:xfrm>
        <a:prstGeom prst="upArrowCallout">
          <a:avLst>
            <a:gd name="adj1" fmla="val 50000"/>
            <a:gd name="adj2" fmla="val 20000"/>
            <a:gd name="adj3" fmla="val 20000"/>
            <a:gd name="adj4" fmla="val 100000"/>
          </a:avLst>
        </a:prstGeom>
        <a:solidFill>
          <a:schemeClr val="accent2">
            <a:tint val="40000"/>
            <a:alpha val="90000"/>
            <a:hueOff val="0"/>
            <a:satOff val="0"/>
            <a:lumOff val="0"/>
            <a:alphaOff val="0"/>
          </a:schemeClr>
        </a:solidFill>
        <a:ln w="19050" cap="rnd"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7143" tIns="165100" rIns="77143" bIns="165100" numCol="1" spcCol="1270" anchor="t" anchorCtr="0">
          <a:noAutofit/>
        </a:bodyPr>
        <a:lstStyle/>
        <a:p>
          <a:pPr marL="0" lvl="0" indent="0" algn="l" defTabSz="488950">
            <a:lnSpc>
              <a:spcPct val="90000"/>
            </a:lnSpc>
            <a:spcBef>
              <a:spcPct val="0"/>
            </a:spcBef>
            <a:spcAft>
              <a:spcPct val="35000"/>
            </a:spcAft>
            <a:buNone/>
          </a:pPr>
          <a:r>
            <a:rPr lang="en-IN" sz="1100" kern="1200"/>
            <a:t>Process Refund/Exchange</a:t>
          </a:r>
          <a:endParaRPr lang="en-US" sz="1100" kern="1200"/>
        </a:p>
      </dsp:txBody>
      <dsp:txXfrm>
        <a:off x="6525938" y="1718798"/>
        <a:ext cx="977967" cy="1770007"/>
      </dsp:txXfrm>
    </dsp:sp>
    <dsp:sp modelId="{63818D2E-4D45-C941-A206-6A72993B56BE}">
      <dsp:nvSpPr>
        <dsp:cNvPr id="0" name=""/>
        <dsp:cNvSpPr/>
      </dsp:nvSpPr>
      <dsp:spPr>
        <a:xfrm>
          <a:off x="7612568" y="1179339"/>
          <a:ext cx="977900" cy="72"/>
        </a:xfrm>
        <a:prstGeom prst="rect">
          <a:avLst/>
        </a:prstGeom>
        <a:solidFill>
          <a:schemeClr val="accent3">
            <a:tint val="40000"/>
            <a:alpha val="90000"/>
            <a:hueOff val="0"/>
            <a:satOff val="0"/>
            <a:lumOff val="0"/>
            <a:alphaOff val="0"/>
          </a:schemeClr>
        </a:solidFill>
        <a:ln w="19050" cap="rnd"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B12687F-3C36-8243-9CD9-C5BA8FCD41AA}">
      <dsp:nvSpPr>
        <dsp:cNvPr id="0" name=""/>
        <dsp:cNvSpPr/>
      </dsp:nvSpPr>
      <dsp:spPr>
        <a:xfrm>
          <a:off x="8616545" y="1142831"/>
          <a:ext cx="49981" cy="93970"/>
        </a:xfrm>
        <a:prstGeom prst="chevron">
          <a:avLst>
            <a:gd name="adj" fmla="val 90000"/>
          </a:avLst>
        </a:prstGeom>
        <a:solidFill>
          <a:schemeClr val="accent4">
            <a:tint val="40000"/>
            <a:alpha val="90000"/>
            <a:hueOff val="0"/>
            <a:satOff val="0"/>
            <a:lumOff val="0"/>
            <a:alphaOff val="0"/>
          </a:schemeClr>
        </a:solidFill>
        <a:ln w="19050" cap="rnd"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7DB4BFA-EC48-D440-AF8F-5BA155E846E5}">
      <dsp:nvSpPr>
        <dsp:cNvPr id="0" name=""/>
        <dsp:cNvSpPr/>
      </dsp:nvSpPr>
      <dsp:spPr>
        <a:xfrm>
          <a:off x="7923289" y="1001146"/>
          <a:ext cx="356458" cy="356458"/>
        </a:xfrm>
        <a:prstGeom prst="ellipse">
          <a:avLst/>
        </a:prstGeom>
        <a:solidFill>
          <a:schemeClr val="accent4">
            <a:hueOff val="0"/>
            <a:satOff val="0"/>
            <a:lumOff val="0"/>
            <a:alphaOff val="0"/>
          </a:schemeClr>
        </a:solidFill>
        <a:ln w="19050"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833" tIns="13833" rIns="13833" bIns="13833" numCol="1" spcCol="1270" anchor="ctr" anchorCtr="0">
          <a:noAutofit/>
        </a:bodyPr>
        <a:lstStyle/>
        <a:p>
          <a:pPr marL="0" lvl="0" indent="0" algn="ctr" defTabSz="711200">
            <a:lnSpc>
              <a:spcPct val="90000"/>
            </a:lnSpc>
            <a:spcBef>
              <a:spcPct val="0"/>
            </a:spcBef>
            <a:spcAft>
              <a:spcPct val="35000"/>
            </a:spcAft>
            <a:buNone/>
          </a:pPr>
          <a:r>
            <a:rPr lang="en-US" sz="1600" kern="1200"/>
            <a:t>8</a:t>
          </a:r>
        </a:p>
      </dsp:txBody>
      <dsp:txXfrm>
        <a:off x="7975491" y="1053348"/>
        <a:ext cx="252054" cy="252054"/>
      </dsp:txXfrm>
    </dsp:sp>
    <dsp:sp modelId="{A673D841-A2EE-1245-8A48-2715A13DC352}">
      <dsp:nvSpPr>
        <dsp:cNvPr id="0" name=""/>
        <dsp:cNvSpPr/>
      </dsp:nvSpPr>
      <dsp:spPr>
        <a:xfrm>
          <a:off x="7612568" y="1523205"/>
          <a:ext cx="977900" cy="1965600"/>
        </a:xfrm>
        <a:prstGeom prst="upArrowCallout">
          <a:avLst>
            <a:gd name="adj1" fmla="val 50000"/>
            <a:gd name="adj2" fmla="val 20000"/>
            <a:gd name="adj3" fmla="val 20000"/>
            <a:gd name="adj4" fmla="val 100000"/>
          </a:avLst>
        </a:prstGeom>
        <a:solidFill>
          <a:schemeClr val="accent5">
            <a:tint val="40000"/>
            <a:alpha val="90000"/>
            <a:hueOff val="0"/>
            <a:satOff val="0"/>
            <a:lumOff val="0"/>
            <a:alphaOff val="0"/>
          </a:schemeClr>
        </a:solidFill>
        <a:ln w="19050" cap="rnd"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7138" tIns="165100" rIns="77138" bIns="165100" numCol="1" spcCol="1270" anchor="t" anchorCtr="0">
          <a:noAutofit/>
        </a:bodyPr>
        <a:lstStyle/>
        <a:p>
          <a:pPr marL="0" lvl="0" indent="0" algn="l" defTabSz="488950">
            <a:lnSpc>
              <a:spcPct val="90000"/>
            </a:lnSpc>
            <a:spcBef>
              <a:spcPct val="0"/>
            </a:spcBef>
            <a:spcAft>
              <a:spcPct val="35000"/>
            </a:spcAft>
            <a:buNone/>
          </a:pPr>
          <a:r>
            <a:rPr lang="en-IN" sz="1100" kern="1200"/>
            <a:t>Restock or Dispose</a:t>
          </a:r>
          <a:endParaRPr lang="en-US" sz="1100" kern="1200"/>
        </a:p>
      </dsp:txBody>
      <dsp:txXfrm>
        <a:off x="7612568" y="1718785"/>
        <a:ext cx="977900" cy="1770020"/>
      </dsp:txXfrm>
    </dsp:sp>
    <dsp:sp modelId="{36158A76-9294-B34E-BAC4-D3F124A7696C}">
      <dsp:nvSpPr>
        <dsp:cNvPr id="0" name=""/>
        <dsp:cNvSpPr/>
      </dsp:nvSpPr>
      <dsp:spPr>
        <a:xfrm>
          <a:off x="8699124" y="1179339"/>
          <a:ext cx="977900" cy="72"/>
        </a:xfrm>
        <a:prstGeom prst="rect">
          <a:avLst/>
        </a:prstGeom>
        <a:solidFill>
          <a:schemeClr val="accent6">
            <a:tint val="40000"/>
            <a:alpha val="90000"/>
            <a:hueOff val="0"/>
            <a:satOff val="0"/>
            <a:lumOff val="0"/>
            <a:alphaOff val="0"/>
          </a:schemeClr>
        </a:solidFill>
        <a:ln w="19050" cap="rnd" cmpd="sng" algn="ctr">
          <a:solidFill>
            <a:schemeClr val="accent6">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3DAFA9C-E0AC-1140-BE76-A36BCD55AD69}">
      <dsp:nvSpPr>
        <dsp:cNvPr id="0" name=""/>
        <dsp:cNvSpPr/>
      </dsp:nvSpPr>
      <dsp:spPr>
        <a:xfrm>
          <a:off x="9703102" y="1142831"/>
          <a:ext cx="49981" cy="93970"/>
        </a:xfrm>
        <a:prstGeom prst="chevron">
          <a:avLst>
            <a:gd name="adj" fmla="val 90000"/>
          </a:avLst>
        </a:prstGeom>
        <a:solidFill>
          <a:schemeClr val="accent2">
            <a:tint val="40000"/>
            <a:alpha val="90000"/>
            <a:hueOff val="0"/>
            <a:satOff val="0"/>
            <a:lumOff val="0"/>
            <a:alphaOff val="0"/>
          </a:schemeClr>
        </a:solidFill>
        <a:ln w="19050" cap="rnd"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F9A4D28-A5E2-CA4D-8C8C-C1138DE9E872}">
      <dsp:nvSpPr>
        <dsp:cNvPr id="0" name=""/>
        <dsp:cNvSpPr/>
      </dsp:nvSpPr>
      <dsp:spPr>
        <a:xfrm>
          <a:off x="9009845" y="1001146"/>
          <a:ext cx="356458" cy="356458"/>
        </a:xfrm>
        <a:prstGeom prst="ellipse">
          <a:avLst/>
        </a:prstGeom>
        <a:solidFill>
          <a:schemeClr val="accent5">
            <a:hueOff val="0"/>
            <a:satOff val="0"/>
            <a:lumOff val="0"/>
            <a:alphaOff val="0"/>
          </a:schemeClr>
        </a:solidFill>
        <a:ln w="19050"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833" tIns="13833" rIns="13833" bIns="13833" numCol="1" spcCol="1270" anchor="ctr" anchorCtr="0">
          <a:noAutofit/>
        </a:bodyPr>
        <a:lstStyle/>
        <a:p>
          <a:pPr marL="0" lvl="0" indent="0" algn="ctr" defTabSz="711200">
            <a:lnSpc>
              <a:spcPct val="90000"/>
            </a:lnSpc>
            <a:spcBef>
              <a:spcPct val="0"/>
            </a:spcBef>
            <a:spcAft>
              <a:spcPct val="35000"/>
            </a:spcAft>
            <a:buNone/>
          </a:pPr>
          <a:r>
            <a:rPr lang="en-US" sz="1600" kern="1200"/>
            <a:t>9</a:t>
          </a:r>
        </a:p>
      </dsp:txBody>
      <dsp:txXfrm>
        <a:off x="9062047" y="1053348"/>
        <a:ext cx="252054" cy="252054"/>
      </dsp:txXfrm>
    </dsp:sp>
    <dsp:sp modelId="{BE6EB174-880C-2B4A-B91C-765C8D9591AE}">
      <dsp:nvSpPr>
        <dsp:cNvPr id="0" name=""/>
        <dsp:cNvSpPr/>
      </dsp:nvSpPr>
      <dsp:spPr>
        <a:xfrm>
          <a:off x="8699124" y="1523205"/>
          <a:ext cx="977900" cy="1965600"/>
        </a:xfrm>
        <a:prstGeom prst="upArrowCallout">
          <a:avLst>
            <a:gd name="adj1" fmla="val 50000"/>
            <a:gd name="adj2" fmla="val 20000"/>
            <a:gd name="adj3" fmla="val 20000"/>
            <a:gd name="adj4" fmla="val 100000"/>
          </a:avLst>
        </a:prstGeom>
        <a:solidFill>
          <a:schemeClr val="accent3">
            <a:tint val="40000"/>
            <a:alpha val="90000"/>
            <a:hueOff val="0"/>
            <a:satOff val="0"/>
            <a:lumOff val="0"/>
            <a:alphaOff val="0"/>
          </a:schemeClr>
        </a:solidFill>
        <a:ln w="19050" cap="rnd"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7138" tIns="165100" rIns="77138" bIns="165100" numCol="1" spcCol="1270" anchor="t" anchorCtr="0">
          <a:noAutofit/>
        </a:bodyPr>
        <a:lstStyle/>
        <a:p>
          <a:pPr marL="0" lvl="0" indent="0" algn="l" defTabSz="488950">
            <a:lnSpc>
              <a:spcPct val="90000"/>
            </a:lnSpc>
            <a:spcBef>
              <a:spcPct val="0"/>
            </a:spcBef>
            <a:spcAft>
              <a:spcPct val="35000"/>
            </a:spcAft>
            <a:buNone/>
          </a:pPr>
          <a:r>
            <a:rPr lang="en-IN" sz="1100" kern="1200"/>
            <a:t>Customer Notification</a:t>
          </a:r>
          <a:endParaRPr lang="en-US" sz="1100" kern="1200"/>
        </a:p>
      </dsp:txBody>
      <dsp:txXfrm>
        <a:off x="8699124" y="1718785"/>
        <a:ext cx="977900" cy="1770020"/>
      </dsp:txXfrm>
    </dsp:sp>
    <dsp:sp modelId="{8B9F2E3B-9F2C-E642-B516-D8DD76D107AA}">
      <dsp:nvSpPr>
        <dsp:cNvPr id="0" name=""/>
        <dsp:cNvSpPr/>
      </dsp:nvSpPr>
      <dsp:spPr>
        <a:xfrm>
          <a:off x="9785680" y="1179339"/>
          <a:ext cx="488950" cy="72"/>
        </a:xfrm>
        <a:prstGeom prst="rect">
          <a:avLst/>
        </a:prstGeom>
        <a:solidFill>
          <a:schemeClr val="accent4">
            <a:tint val="40000"/>
            <a:alpha val="90000"/>
            <a:hueOff val="0"/>
            <a:satOff val="0"/>
            <a:lumOff val="0"/>
            <a:alphaOff val="0"/>
          </a:schemeClr>
        </a:solidFill>
        <a:ln w="19050" cap="rnd"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E85286C-264C-B542-B541-D96A48B6CEB2}">
      <dsp:nvSpPr>
        <dsp:cNvPr id="0" name=""/>
        <dsp:cNvSpPr/>
      </dsp:nvSpPr>
      <dsp:spPr>
        <a:xfrm>
          <a:off x="10096401" y="1001146"/>
          <a:ext cx="356458" cy="356458"/>
        </a:xfrm>
        <a:prstGeom prst="ellipse">
          <a:avLst/>
        </a:prstGeom>
        <a:solidFill>
          <a:schemeClr val="accent6">
            <a:hueOff val="0"/>
            <a:satOff val="0"/>
            <a:lumOff val="0"/>
            <a:alphaOff val="0"/>
          </a:schemeClr>
        </a:solidFill>
        <a:ln w="19050" cap="rnd"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833" tIns="13833" rIns="13833" bIns="13833" numCol="1" spcCol="1270" anchor="ctr" anchorCtr="0">
          <a:noAutofit/>
        </a:bodyPr>
        <a:lstStyle/>
        <a:p>
          <a:pPr marL="0" lvl="0" indent="0" algn="ctr" defTabSz="711200">
            <a:lnSpc>
              <a:spcPct val="90000"/>
            </a:lnSpc>
            <a:spcBef>
              <a:spcPct val="0"/>
            </a:spcBef>
            <a:spcAft>
              <a:spcPct val="35000"/>
            </a:spcAft>
            <a:buNone/>
          </a:pPr>
          <a:r>
            <a:rPr lang="en-US" sz="1600" kern="1200"/>
            <a:t>10</a:t>
          </a:r>
        </a:p>
      </dsp:txBody>
      <dsp:txXfrm>
        <a:off x="10148603" y="1053348"/>
        <a:ext cx="252054" cy="252054"/>
      </dsp:txXfrm>
    </dsp:sp>
    <dsp:sp modelId="{0110D66C-FC1B-A64B-A385-1868AACE2ABC}">
      <dsp:nvSpPr>
        <dsp:cNvPr id="0" name=""/>
        <dsp:cNvSpPr/>
      </dsp:nvSpPr>
      <dsp:spPr>
        <a:xfrm>
          <a:off x="9785680" y="1523205"/>
          <a:ext cx="977900" cy="1965600"/>
        </a:xfrm>
        <a:prstGeom prst="upArrowCallout">
          <a:avLst>
            <a:gd name="adj1" fmla="val 50000"/>
            <a:gd name="adj2" fmla="val 20000"/>
            <a:gd name="adj3" fmla="val 20000"/>
            <a:gd name="adj4" fmla="val 100000"/>
          </a:avLst>
        </a:prstGeom>
        <a:solidFill>
          <a:schemeClr val="accent6">
            <a:tint val="40000"/>
            <a:alpha val="90000"/>
            <a:hueOff val="0"/>
            <a:satOff val="0"/>
            <a:lumOff val="0"/>
            <a:alphaOff val="0"/>
          </a:schemeClr>
        </a:solidFill>
        <a:ln w="19050" cap="rnd" cmpd="sng" algn="ctr">
          <a:solidFill>
            <a:schemeClr val="accent6">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7138" tIns="165100" rIns="77138" bIns="165100" numCol="1" spcCol="1270" anchor="t" anchorCtr="0">
          <a:noAutofit/>
        </a:bodyPr>
        <a:lstStyle/>
        <a:p>
          <a:pPr marL="0" lvl="0" indent="0" algn="l" defTabSz="488950">
            <a:lnSpc>
              <a:spcPct val="90000"/>
            </a:lnSpc>
            <a:spcBef>
              <a:spcPct val="0"/>
            </a:spcBef>
            <a:spcAft>
              <a:spcPct val="35000"/>
            </a:spcAft>
            <a:buNone/>
          </a:pPr>
          <a:r>
            <a:rPr lang="en-IN" sz="1100" kern="1200"/>
            <a:t>Return Completed</a:t>
          </a:r>
          <a:endParaRPr lang="en-US" sz="1100" kern="1200"/>
        </a:p>
      </dsp:txBody>
      <dsp:txXfrm>
        <a:off x="9785680" y="1718785"/>
        <a:ext cx="977900" cy="177002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16/7/layout/LinearArrowProcessNumbered">
  <dgm:title val="Linear Arrow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shape called UpArrowCallout. Also the nodes are connected by an arrow like shape emphasizing the process natur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3"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L"/>
      <dgm:param type="nodeVertAlign" val="t"/>
    </dgm:alg>
    <dgm:shape xmlns:r="http://schemas.openxmlformats.org/officeDocument/2006/relationships" r:blip="">
      <dgm:adjLst/>
    </dgm:shape>
    <dgm:presOf/>
    <dgm:constrLst>
      <dgm:constr type="w" for="ch" forName="compositeNode" refType="w"/>
      <dgm:constr type="h" for="ch" forName="compositeNode" op="equ"/>
      <dgm:constr type="w" for="ch" forName="sibTransComposite" refType="w" refFor="ch" refForName="compositeNode" fact="0"/>
      <dgm:constr type="w" for="des" forName="parTx"/>
      <dgm:constr type="h" for="des" forName="parTx" op="equ"/>
      <dgm:constr type="h" for="des" forName="parSh" op="equ"/>
      <dgm:constr type="w" for="des" forName="nodeText"/>
      <dgm:constr type="h" for="des" forName="nodeText" op="equ"/>
      <dgm:constr type="w" for="des" forName="parSh"/>
      <dgm:constr type="w" for="des" forName="parSh" op="equ"/>
      <dgm:constr type="primFontSz" for="des" forName="parTx" val="26"/>
      <dgm:constr type="primFontSz" for="des" forName="parTx" op="equ"/>
      <dgm:constr type="primFontSz" for="des" forName="parSh" op="equ"/>
      <dgm:constr type="primFontSz" for="des" forName="nodeText" op="equ"/>
      <dgm:constr type="secFontSz" for="des" forName="nodeText" op="equ"/>
      <dgm:constr type="primFontSz" for="des" forName="sibTransNodeCircle" op="equ"/>
      <dgm:constr type="h" for="des" forName="sibTransNodeCircle" op="equ"/>
      <dgm:constr type="w" for="des" forName="sibTransNodeCircle" op="equ"/>
      <dgm:constr type="h" for="des" forName="parTx" refType="primFontSz" refFor="des" refForName="parTx" fact="1.5"/>
      <dgm:constr type="h" for="ch" forName="compositeNode" refType="h"/>
      <dgm:constr type="h" for="des" forName="parSh" refType="w"/>
      <dgm:constr type="h" for="des" forName="nodeText" refType="primFontSz" refFor="des" refForName="parTx" fact="2.1"/>
      <dgm:constr type="h" for="des" forName="parSh" refType="h" refFor="des" refForName="parTx" op="lte" fact="1.2"/>
      <dgm:constr type="h" for="des" forName="parSh" refType="h" refFor="des" refForName="parTx" op="gte" fact="1.2"/>
    </dgm:constrLst>
    <dgm:ruleLst>
      <dgm:rule type="primFontSz" for="des" forName="parSh" val="5" fact="NaN" max="NaN"/>
    </dgm:ruleLst>
    <dgm:forEach name="Name3" axis="ch" ptType="node">
      <dgm:layoutNode name="compositeNode">
        <dgm:alg type="composite"/>
        <dgm:shape xmlns:r="http://schemas.openxmlformats.org/officeDocument/2006/relationships" r:blip="">
          <dgm:adjLst/>
        </dgm:shape>
        <dgm:presOf/>
        <dgm:choose name="Name004">
          <dgm:if name="Name5" axis="self" ptType="node" func="cnt" op="equ" val="0">
            <dgm:constrLst>
              <dgm:constr type="w" for="ch" forName="parTx" refType="w"/>
              <dgm:constr type="w" for="ch" forName="parSh" refType="w" refFor="ch" refForName="parTx"/>
              <dgm:constr type="w" for="ch" forName="nodeText" refType="w" refFor="ch" refForName="parTx"/>
              <dgm:constr type="t" for="ch" forName="nodeText" refType="b" refFor="ch" refForName="parSh"/>
            </dgm:constrLst>
          </dgm:if>
          <dgm:else name="Name6">
            <dgm:constrLst>
              <dgm:constr type="w" for="ch" forName="parTx" refType="w"/>
              <dgm:constr type="w" for="ch" forName="parSh" refType="w" refFor="ch" refForName="parTx"/>
              <dgm:constr type="w" for="ch" forName="nodeText" refType="w" refFor="ch" refForName="parTx" fact="0.9"/>
              <dgm:constr type="t" for="ch" forName="nodeText" refType="b" refFor="ch" refForName="parSh"/>
            </dgm:constrLst>
          </dgm:else>
        </dgm:choose>
        <dgm:ruleLst>
          <dgm:rule type="h" val="INF" fact="NaN" max="NaN"/>
        </dgm:ruleLst>
        <dgm:layoutNode name="parTx">
          <dgm:varLst>
            <dgm:chMax val="0"/>
            <dgm:chPref val="0"/>
            <dgm:bulletEnabled val="1"/>
          </dgm:varLst>
          <dgm:alg type="tx"/>
          <dgm:shape xmlns:r="http://schemas.openxmlformats.org/officeDocument/2006/relationships" type="rect" r:blip="" zOrderOff="1" hideGeom="1">
            <dgm:adjLst/>
          </dgm:shape>
          <dgm:presOf/>
          <dgm:constrLst>
            <dgm:constr type="h" refType="w" op="lte" fact="0.4"/>
            <dgm:constr type="h"/>
          </dgm:constrLst>
          <dgm:ruleLst>
            <dgm:rule type="h" val="INF" fact="NaN" max="NaN"/>
          </dgm:ruleLst>
        </dgm:layoutNode>
        <dgm:layoutNode name="parSh">
          <dgm:alg type="composite"/>
          <dgm:shape xmlns:r="http://schemas.openxmlformats.org/officeDocument/2006/relationships" r:blip="">
            <dgm:adjLst/>
          </dgm:shape>
          <dgm:presOf axis="self" ptType="node"/>
          <dgm:choose name="casesForFirstAndLastNode">
            <dgm:if name="ifFirstNode" axis="self" ptType="node" func="pos" op="equ" val="1">
              <dgm:choose name="removeLineWhenOnlyOneNode">
                <dgm:if name="ifOnlyOneNode" axis="followSib" ptType="node" func="cnt" op="equ" val="0">
                  <dgm:constrLst>
                    <dgm:constr type="h"/>
                    <dgm:constr type="h" for="ch" forName="lineNode" val="0.002"/>
                    <dgm:constr type="w" for="ch" forName="lineNode" refType="w" fact="0"/>
                    <dgm:constr type="w" for="ch" forName="lineArrowNode" refType="w" fact="0"/>
                    <dgm:constr type="h" for="ch" forName="lineArrowNode" refType="h" fact="0"/>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if>
                <dgm:else name="ifMoreThanOneNode">
                  <dgm:constrLst>
                    <dgm:constr type="h"/>
                    <dgm:constr type="h" for="ch" forName="lineNode" val="0.002"/>
                    <dgm:constr type="w" for="ch" forName="lineNode" refType="w" fact="0.4"/>
                    <dgm:constr type="l" for="ch" forName="lineNode" refType="w" fact="0.5"/>
                    <dgm:constr type="w" for="ch" forName="lineArrowNode" refType="w" fact="0.046"/>
                    <dgm:constr type="h" for="ch" forName="lineArrowNode" refType="h" fact="0.18"/>
                    <dgm:constr type="l" for="ch" forName="lineArrowNode" refType="w" fact="0.924"/>
                    <dgm:constr type="t" for="ch" forName="lineArrowNode" refType="h" fact="0.18"/>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else>
              </dgm:choose>
            </dgm:if>
            <dgm:if name="ifLastNode" axis="self" ptType="node" func="revPos" op="equ" val="1">
              <dgm:constrLst>
                <dgm:constr type="h"/>
                <dgm:constr type="h" for="ch" forName="lineNode" val="0.002"/>
                <dgm:constr type="w" for="ch" forName="lineNode" refType="w" fact="0.45"/>
                <dgm:constr type="w" for="ch" forName="lineArrowNode" refType="w" fact="0"/>
                <dgm:constr type="h" for="ch" forName="lineArrowNode" refType="h" fact="0"/>
                <dgm:constr type="ctrY" for="ch" forName="lineNode" refType="ctrY" refFor="ch" refForName="sibTransNodeCircle"/>
                <dgm:constr type="h" for="ch" forName="sibTransNodeCircle" refType="h"/>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if>
            <dgm:else name="allOtherNodes">
              <dgm:constrLst>
                <dgm:constr type="h"/>
                <dgm:constr type="h" for="ch" forName="lineNode" val="0.002"/>
                <dgm:constr type="w" for="ch" forName="lineNode" refType="w" fact="0.9"/>
                <dgm:constr type="w" for="ch" forName="lineArrowNode" refType="w" fact="0.046"/>
                <dgm:constr type="h" for="ch" forName="lineArrowNode" refType="h" fact="0.18"/>
                <dgm:constr type="l" for="ch" forName="lineArrowNode" refType="w" fact="0.924"/>
                <dgm:constr type="t" for="ch" forName="lineArrowNode" refType="h" fact="0.18"/>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else>
          </dgm:choose>
          <dgm:layoutNode name="lineNode" styleLbl="alignAccFollowNode1">
            <dgm:alg type="sp"/>
            <dgm:shape xmlns:r="http://schemas.openxmlformats.org/officeDocument/2006/relationships" type="rect" r:blip="">
              <dgm:adjLst/>
            </dgm:shape>
            <dgm:presOf/>
            <dgm:constrLst/>
            <dgm:ruleLst/>
          </dgm:layoutNode>
          <dgm:layoutNode name="lineArrowNode" styleLbl="alignAccFollowNode1">
            <dgm:alg type="sp"/>
            <dgm:shape xmlns:r="http://schemas.openxmlformats.org/officeDocument/2006/relationships" type="chevron" r:blip="">
              <dgm:adjLst>
                <dgm:adj idx="1" val="0.9"/>
              </dgm:adjLst>
            </dgm:shape>
            <dgm:presOf/>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param type="parTxRTLAlign" val="l"/>
              </dgm:alg>
              <dgm:shape xmlns:r="http://schemas.openxmlformats.org/officeDocument/2006/relationships" type="ellipse" r:blip="">
                <dgm:adjLst/>
              </dgm:shape>
              <dgm:constrLst>
                <dgm:constr type="w" refType="h" op="equ"/>
                <dgm:constr type="primFontSz" val="60"/>
                <dgm:constr type="tMarg" refType="w" fact="0.11"/>
                <dgm:constr type="lMarg" refType="w" fact="0.11"/>
                <dgm:constr type="rMarg" refType="w" fact="0.11"/>
                <dgm:constr type="bMarg" refType="w" fact="0.11"/>
              </dgm:constrLst>
              <dgm:ruleLst>
                <dgm:rule type="primFontSz" val="14" fact="NaN" max="NaN"/>
              </dgm:ruleLst>
            </dgm:layoutNode>
            <dgm:layoutNode name="spacerBetweenCircleAndCallout">
              <dgm:varLst/>
              <dgm:presOf/>
              <dgm:alg type="sp"/>
              <dgm:shape xmlns:r="http://schemas.openxmlformats.org/officeDocument/2006/relationships" r:blip="">
                <dgm:adjLst/>
              </dgm:shape>
              <dgm:constrLst/>
              <dgm:ruleLst/>
            </dgm:layoutNode>
          </dgm:forEach>
          <dgm:presOf/>
          <dgm:ruleLst/>
        </dgm:layoutNode>
        <dgm:layoutNode name="nodeText" styleLbl="alignAccFollowNode1">
          <dgm:varLst>
            <dgm:bulletEnabled val="1"/>
          </dgm:varLst>
          <dgm:alg type="tx">
            <dgm:param type="parTxLTRAlign" val="l"/>
            <dgm:param type="parTxRTLAlign" val="r"/>
            <dgm:param type="txAnchorVert" val="t"/>
          </dgm:alg>
          <dgm:shape xmlns:r="http://schemas.openxmlformats.org/officeDocument/2006/relationships" type="upArrowCallout" r:blip="">
            <dgm:adjLst>
              <dgm:adj idx="1" val="0.5"/>
              <dgm:adj idx="2" val="0.2"/>
              <dgm:adj idx="3" val="0.2"/>
              <dgm:adj idx="4" val="1"/>
            </dgm:adjLst>
          </dgm:shape>
          <dgm:presOf axis="desOrSelf" ptType="node"/>
          <dgm:constrLst>
            <dgm:constr type="secFontSz" val="16"/>
            <dgm:constr type="primFontSz" val="26"/>
            <dgm:constr type="h"/>
            <dgm:constr type="tMarg" val="13"/>
            <dgm:constr type="lMarg" refType="w" fact="0.2236"/>
            <dgm:constr type="rMarg" refType="w" fact="0.2236"/>
            <dgm:constr type="bMarg" val="13"/>
          </dgm:constrLst>
          <dgm:ruleLst>
            <dgm:rule type="secFontSz" val="11" fact="NaN" max="NaN"/>
            <dgm:rule type="primFontSz" val="11" fact="NaN" max="NaN"/>
            <dgm:rule type="h" val="INF" fact="NaN" max="NaN"/>
          </dgm:ruleLst>
        </dgm:layoutNode>
      </dgm:layoutNode>
      <dgm:forEach name="sibTransForEach" axis="followSib" ptType="sibTrans" cnt="1">
        <dgm:layoutNode name="sibTransComposite" styleLbl="alignAccFollowNode1">
          <dgm:alg type="sp"/>
          <dgm:shape xmlns:r="http://schemas.openxmlformats.org/officeDocument/2006/relationships" r:blip="">
            <dgm:adjLst/>
          </dgm:shape>
          <dgm:ruleLst/>
        </dgm:layoutNode>
        <dgm:ruleLst>
          <dgm:rule type="h" val="INF" fact="NaN" max="NaN"/>
        </dgm:ruleLst>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GB"/>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11/18/23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GB"/>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11/18/23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11/18/23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GB"/>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11/18/23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11/18/23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11/18/23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11/18/23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GB"/>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11/18/23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11/18/23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11/18/23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11/18/23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11/18/23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11/18/23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11/18/23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GB"/>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11/18/23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11/18/23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31000">
              <a:schemeClr val="accent1">
                <a:lumMod val="5000"/>
                <a:lumOff val="95000"/>
              </a:schemeClr>
            </a:gs>
            <a:gs pos="100000">
              <a:schemeClr val="accent1">
                <a:lumMod val="45000"/>
                <a:lumOff val="55000"/>
              </a:schemeClr>
            </a:gs>
            <a:gs pos="84000">
              <a:schemeClr val="accent1">
                <a:lumMod val="45000"/>
                <a:lumOff val="55000"/>
              </a:schemeClr>
            </a:gs>
          </a:gsLst>
          <a:lin ang="5400000" scaled="1"/>
          <a:tileRect/>
        </a:gradFill>
        <a:effectLst/>
      </p:bgPr>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11/18/23</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88" name="Group 187">
            <a:extLst>
              <a:ext uri="{FF2B5EF4-FFF2-40B4-BE49-F238E27FC236}">
                <a16:creationId xmlns:a16="http://schemas.microsoft.com/office/drawing/2014/main" id="{1F2B4773-3207-44CC-B7AC-892B704982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59" name="Straight Connector 158">
              <a:extLst>
                <a:ext uri="{FF2B5EF4-FFF2-40B4-BE49-F238E27FC236}">
                  <a16:creationId xmlns:a16="http://schemas.microsoft.com/office/drawing/2014/main" id="{2B8267CA-A7A5-4E11-9D92-4EAC3DD3E80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89" name="Straight Connector 188">
              <a:extLst>
                <a:ext uri="{FF2B5EF4-FFF2-40B4-BE49-F238E27FC236}">
                  <a16:creationId xmlns:a16="http://schemas.microsoft.com/office/drawing/2014/main" id="{E83D61B5-C6B4-4A4B-85AD-FEE7A54912C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61" name="Rectangle 23">
              <a:extLst>
                <a:ext uri="{FF2B5EF4-FFF2-40B4-BE49-F238E27FC236}">
                  <a16:creationId xmlns:a16="http://schemas.microsoft.com/office/drawing/2014/main" id="{A0B67FE4-688F-4497-8BFD-157613A697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90" name="Rectangle 25">
              <a:extLst>
                <a:ext uri="{FF2B5EF4-FFF2-40B4-BE49-F238E27FC236}">
                  <a16:creationId xmlns:a16="http://schemas.microsoft.com/office/drawing/2014/main" id="{3BF5BE1A-9BAC-4581-A82B-FD8FE31595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63" name="Isosceles Triangle 162">
              <a:extLst>
                <a:ext uri="{FF2B5EF4-FFF2-40B4-BE49-F238E27FC236}">
                  <a16:creationId xmlns:a16="http://schemas.microsoft.com/office/drawing/2014/main" id="{971E5644-6772-414A-8199-E30BFB02A5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91" name="Rectangle 27">
              <a:extLst>
                <a:ext uri="{FF2B5EF4-FFF2-40B4-BE49-F238E27FC236}">
                  <a16:creationId xmlns:a16="http://schemas.microsoft.com/office/drawing/2014/main" id="{E8246D50-BB0C-408E-93FD-7B8D63A7F7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65" name="Rectangle 28">
              <a:extLst>
                <a:ext uri="{FF2B5EF4-FFF2-40B4-BE49-F238E27FC236}">
                  <a16:creationId xmlns:a16="http://schemas.microsoft.com/office/drawing/2014/main" id="{AFBC5D22-68C1-44FB-8181-CB84ECAA83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92" name="Rectangle 29">
              <a:extLst>
                <a:ext uri="{FF2B5EF4-FFF2-40B4-BE49-F238E27FC236}">
                  <a16:creationId xmlns:a16="http://schemas.microsoft.com/office/drawing/2014/main" id="{FB6D0FCE-FBDB-4655-A1A7-640B1E86B5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67" name="Isosceles Triangle 166">
              <a:extLst>
                <a:ext uri="{FF2B5EF4-FFF2-40B4-BE49-F238E27FC236}">
                  <a16:creationId xmlns:a16="http://schemas.microsoft.com/office/drawing/2014/main" id="{BC8157DF-FD90-4AD6-B803-3AC0ACD8E6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93" name="Isosceles Triangle 167">
              <a:extLst>
                <a:ext uri="{FF2B5EF4-FFF2-40B4-BE49-F238E27FC236}">
                  <a16:creationId xmlns:a16="http://schemas.microsoft.com/office/drawing/2014/main" id="{3548B067-9D63-4D21-92EF-CBC9E6338C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sp>
        <p:nvSpPr>
          <p:cNvPr id="2" name="Title 1">
            <a:extLst>
              <a:ext uri="{FF2B5EF4-FFF2-40B4-BE49-F238E27FC236}">
                <a16:creationId xmlns:a16="http://schemas.microsoft.com/office/drawing/2014/main" id="{DCBE692A-8AB9-40DA-86F1-1FEDB1C41473}"/>
              </a:ext>
            </a:extLst>
          </p:cNvPr>
          <p:cNvSpPr>
            <a:spLocks noGrp="1"/>
          </p:cNvSpPr>
          <p:nvPr>
            <p:ph type="ctrTitle"/>
          </p:nvPr>
        </p:nvSpPr>
        <p:spPr>
          <a:xfrm>
            <a:off x="950496" y="84222"/>
            <a:ext cx="9035716" cy="1147530"/>
          </a:xfrm>
        </p:spPr>
        <p:txBody>
          <a:bodyPr vert="horz" lIns="91440" tIns="45720" rIns="91440" bIns="45720" rtlCol="0" anchor="ctr">
            <a:normAutofit/>
          </a:bodyPr>
          <a:lstStyle/>
          <a:p>
            <a:pPr algn="l"/>
            <a:r>
              <a:rPr lang="en-US" sz="4300" b="1" dirty="0"/>
              <a:t>Great Outdoors Project Proposal</a:t>
            </a:r>
          </a:p>
        </p:txBody>
      </p:sp>
      <p:pic>
        <p:nvPicPr>
          <p:cNvPr id="5" name="Picture 4" descr="A logo on a blue grid&#10;&#10;Description automatically generated">
            <a:extLst>
              <a:ext uri="{FF2B5EF4-FFF2-40B4-BE49-F238E27FC236}">
                <a16:creationId xmlns:a16="http://schemas.microsoft.com/office/drawing/2014/main" id="{C052FCE7-318F-D696-9AF6-84119A5DF5B1}"/>
              </a:ext>
            </a:extLst>
          </p:cNvPr>
          <p:cNvPicPr>
            <a:picLocks noChangeAspect="1"/>
          </p:cNvPicPr>
          <p:nvPr/>
        </p:nvPicPr>
        <p:blipFill rotWithShape="1">
          <a:blip r:embed="rId2"/>
          <a:srcRect l="17734" r="18351" b="2"/>
          <a:stretch/>
        </p:blipFill>
        <p:spPr>
          <a:xfrm>
            <a:off x="803878" y="1503947"/>
            <a:ext cx="4118444" cy="4752474"/>
          </a:xfrm>
          <a:prstGeom prst="rect">
            <a:avLst/>
          </a:prstGeom>
        </p:spPr>
      </p:pic>
      <p:sp>
        <p:nvSpPr>
          <p:cNvPr id="3" name="Subtitle 2">
            <a:extLst>
              <a:ext uri="{FF2B5EF4-FFF2-40B4-BE49-F238E27FC236}">
                <a16:creationId xmlns:a16="http://schemas.microsoft.com/office/drawing/2014/main" id="{80583CB9-570B-3F63-06B0-A3FD30237BAA}"/>
              </a:ext>
            </a:extLst>
          </p:cNvPr>
          <p:cNvSpPr>
            <a:spLocks noGrp="1"/>
          </p:cNvSpPr>
          <p:nvPr>
            <p:ph type="subTitle" idx="1"/>
          </p:nvPr>
        </p:nvSpPr>
        <p:spPr>
          <a:xfrm>
            <a:off x="5414211" y="2478505"/>
            <a:ext cx="3856788" cy="3450657"/>
          </a:xfrm>
        </p:spPr>
        <p:txBody>
          <a:bodyPr vert="horz" lIns="91440" tIns="45720" rIns="91440" bIns="45720" rtlCol="0">
            <a:normAutofit/>
          </a:bodyPr>
          <a:lstStyle/>
          <a:p>
            <a:pPr algn="l">
              <a:buFont typeface="Wingdings 3" charset="2"/>
              <a:buChar char=""/>
            </a:pPr>
            <a:r>
              <a:rPr lang="en-US" b="1" dirty="0">
                <a:solidFill>
                  <a:schemeClr val="tx1">
                    <a:lumMod val="75000"/>
                    <a:lumOff val="25000"/>
                  </a:schemeClr>
                </a:solidFill>
              </a:rPr>
              <a:t> By: Amit Yadav (Manager)</a:t>
            </a:r>
          </a:p>
          <a:p>
            <a:pPr algn="l">
              <a:buFont typeface="Wingdings 3" charset="2"/>
              <a:buChar char=""/>
            </a:pPr>
            <a:r>
              <a:rPr lang="en-US" b="1" dirty="0">
                <a:solidFill>
                  <a:schemeClr val="tx1">
                    <a:lumMod val="75000"/>
                    <a:lumOff val="25000"/>
                  </a:schemeClr>
                </a:solidFill>
              </a:rPr>
              <a:t> Megha Jain</a:t>
            </a:r>
          </a:p>
          <a:p>
            <a:pPr algn="l">
              <a:buFont typeface="Wingdings 3" charset="2"/>
              <a:buChar char=""/>
            </a:pPr>
            <a:r>
              <a:rPr lang="en-US" b="1" dirty="0">
                <a:solidFill>
                  <a:schemeClr val="tx1">
                    <a:lumMod val="75000"/>
                    <a:lumOff val="25000"/>
                  </a:schemeClr>
                </a:solidFill>
              </a:rPr>
              <a:t> Meghana V</a:t>
            </a:r>
          </a:p>
          <a:p>
            <a:pPr algn="l">
              <a:buFont typeface="Wingdings 3" charset="2"/>
              <a:buChar char=""/>
            </a:pPr>
            <a:r>
              <a:rPr lang="en-US" b="1" dirty="0">
                <a:solidFill>
                  <a:schemeClr val="tx1">
                    <a:lumMod val="75000"/>
                    <a:lumOff val="25000"/>
                  </a:schemeClr>
                </a:solidFill>
              </a:rPr>
              <a:t> Rakshitha U C</a:t>
            </a:r>
          </a:p>
          <a:p>
            <a:pPr algn="l">
              <a:buFont typeface="Wingdings 3" charset="2"/>
              <a:buChar char=""/>
            </a:pPr>
            <a:r>
              <a:rPr lang="en-US" b="1" dirty="0">
                <a:solidFill>
                  <a:schemeClr val="tx1">
                    <a:lumMod val="75000"/>
                    <a:lumOff val="25000"/>
                  </a:schemeClr>
                </a:solidFill>
              </a:rPr>
              <a:t> Rakshith Reddy</a:t>
            </a:r>
          </a:p>
          <a:p>
            <a:pPr algn="l">
              <a:buFont typeface="Wingdings 3" charset="2"/>
              <a:buChar char=""/>
            </a:pPr>
            <a:r>
              <a:rPr lang="en-US" b="1" dirty="0">
                <a:solidFill>
                  <a:schemeClr val="tx1">
                    <a:lumMod val="75000"/>
                    <a:lumOff val="25000"/>
                  </a:schemeClr>
                </a:solidFill>
              </a:rPr>
              <a:t> Zulfa Syed </a:t>
            </a:r>
          </a:p>
        </p:txBody>
      </p:sp>
    </p:spTree>
    <p:extLst>
      <p:ext uri="{BB962C8B-B14F-4D97-AF65-F5344CB8AC3E}">
        <p14:creationId xmlns:p14="http://schemas.microsoft.com/office/powerpoint/2010/main" val="15572693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7" name="Rectangle 46">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A7AE946-671B-FA66-7A63-2642BA228FE0}"/>
              </a:ext>
            </a:extLst>
          </p:cNvPr>
          <p:cNvSpPr>
            <a:spLocks noGrp="1"/>
          </p:cNvSpPr>
          <p:nvPr>
            <p:ph type="title"/>
          </p:nvPr>
        </p:nvSpPr>
        <p:spPr>
          <a:xfrm>
            <a:off x="1286933" y="609600"/>
            <a:ext cx="10197494" cy="1099457"/>
          </a:xfrm>
        </p:spPr>
        <p:txBody>
          <a:bodyPr>
            <a:normAutofit/>
          </a:bodyPr>
          <a:lstStyle/>
          <a:p>
            <a:r>
              <a:rPr lang="en-US"/>
              <a:t>Return Management Process</a:t>
            </a:r>
          </a:p>
        </p:txBody>
      </p:sp>
      <p:sp>
        <p:nvSpPr>
          <p:cNvPr id="49" name="Isosceles Triangle 48">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51" name="Isosceles Triangle 50">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aphicFrame>
        <p:nvGraphicFramePr>
          <p:cNvPr id="42" name="Content Placeholder 2">
            <a:extLst>
              <a:ext uri="{FF2B5EF4-FFF2-40B4-BE49-F238E27FC236}">
                <a16:creationId xmlns:a16="http://schemas.microsoft.com/office/drawing/2014/main" id="{98637FC8-DBCB-B81C-3787-8AE8ACE61716}"/>
              </a:ext>
            </a:extLst>
          </p:cNvPr>
          <p:cNvGraphicFramePr>
            <a:graphicFrameLocks noGrp="1"/>
          </p:cNvGraphicFramePr>
          <p:nvPr>
            <p:ph idx="1"/>
            <p:extLst>
              <p:ext uri="{D42A27DB-BD31-4B8C-83A1-F6EECF244321}">
                <p14:modId xmlns:p14="http://schemas.microsoft.com/office/powerpoint/2010/main" val="408434185"/>
              </p:ext>
            </p:extLst>
          </p:nvPr>
        </p:nvGraphicFramePr>
        <p:xfrm>
          <a:off x="707574" y="1552074"/>
          <a:ext cx="10878838" cy="448995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646835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66E20-D67F-1C98-97B0-6C7A0F3A8683}"/>
              </a:ext>
            </a:extLst>
          </p:cNvPr>
          <p:cNvSpPr>
            <a:spLocks noGrp="1"/>
          </p:cNvSpPr>
          <p:nvPr>
            <p:ph type="title"/>
          </p:nvPr>
        </p:nvSpPr>
        <p:spPr/>
        <p:txBody>
          <a:bodyPr/>
          <a:lstStyle/>
          <a:p>
            <a:r>
              <a:rPr lang="en-US" dirty="0"/>
              <a:t>Suggested Solutions</a:t>
            </a:r>
          </a:p>
        </p:txBody>
      </p:sp>
      <p:pic>
        <p:nvPicPr>
          <p:cNvPr id="4" name="Content Placeholder 4" descr="A diagram of a customer address&#10;&#10;Description automatically generated">
            <a:extLst>
              <a:ext uri="{FF2B5EF4-FFF2-40B4-BE49-F238E27FC236}">
                <a16:creationId xmlns:a16="http://schemas.microsoft.com/office/drawing/2014/main" id="{F4326A08-BF57-878D-D16F-886A3BBEA7B1}"/>
              </a:ext>
            </a:extLst>
          </p:cNvPr>
          <p:cNvPicPr>
            <a:picLocks noGrp="1" noChangeAspect="1"/>
          </p:cNvPicPr>
          <p:nvPr>
            <p:ph idx="1"/>
          </p:nvPr>
        </p:nvPicPr>
        <p:blipFill>
          <a:blip r:embed="rId2"/>
          <a:stretch>
            <a:fillRect/>
          </a:stretch>
        </p:blipFill>
        <p:spPr>
          <a:xfrm>
            <a:off x="930718" y="1930400"/>
            <a:ext cx="8089900" cy="3990218"/>
          </a:xfrm>
        </p:spPr>
      </p:pic>
    </p:spTree>
    <p:extLst>
      <p:ext uri="{BB962C8B-B14F-4D97-AF65-F5344CB8AC3E}">
        <p14:creationId xmlns:p14="http://schemas.microsoft.com/office/powerpoint/2010/main" val="41516558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4AE88-EAF0-08AC-264E-35F38A94404C}"/>
              </a:ext>
            </a:extLst>
          </p:cNvPr>
          <p:cNvSpPr>
            <a:spLocks noGrp="1"/>
          </p:cNvSpPr>
          <p:nvPr>
            <p:ph type="title"/>
          </p:nvPr>
        </p:nvSpPr>
        <p:spPr>
          <a:xfrm>
            <a:off x="677334" y="609600"/>
            <a:ext cx="8596668" cy="861391"/>
          </a:xfrm>
        </p:spPr>
        <p:txBody>
          <a:bodyPr/>
          <a:lstStyle/>
          <a:p>
            <a:r>
              <a:rPr lang="en-US" dirty="0"/>
              <a:t>NON FUNCTIONAL REQUIREMENTS</a:t>
            </a:r>
          </a:p>
        </p:txBody>
      </p:sp>
      <p:sp>
        <p:nvSpPr>
          <p:cNvPr id="3" name="Content Placeholder 2">
            <a:extLst>
              <a:ext uri="{FF2B5EF4-FFF2-40B4-BE49-F238E27FC236}">
                <a16:creationId xmlns:a16="http://schemas.microsoft.com/office/drawing/2014/main" id="{8B0341C8-1E38-7B67-0762-610FB67A75B8}"/>
              </a:ext>
            </a:extLst>
          </p:cNvPr>
          <p:cNvSpPr>
            <a:spLocks noGrp="1"/>
          </p:cNvSpPr>
          <p:nvPr>
            <p:ph idx="1"/>
          </p:nvPr>
        </p:nvSpPr>
        <p:spPr>
          <a:xfrm>
            <a:off x="677334" y="1690137"/>
            <a:ext cx="8596668" cy="4558263"/>
          </a:xfrm>
        </p:spPr>
        <p:txBody>
          <a:bodyPr/>
          <a:lstStyle/>
          <a:p>
            <a:pPr>
              <a:buFont typeface="Wingdings" pitchFamily="2" charset="2"/>
              <a:buChar char="Ø"/>
            </a:pPr>
            <a:r>
              <a:rPr lang="en-US" b="1" dirty="0"/>
              <a:t>PERFORMANCE REQUIREMENTS</a:t>
            </a:r>
          </a:p>
          <a:p>
            <a:pPr lvl="1">
              <a:buFont typeface="Arial" panose="020B0604020202020204" pitchFamily="34" charset="0"/>
              <a:buChar char="•"/>
            </a:pPr>
            <a:r>
              <a:rPr lang="en-IN" dirty="0">
                <a:effectLst/>
                <a:latin typeface="ArialMT"/>
              </a:rPr>
              <a:t> </a:t>
            </a:r>
            <a:r>
              <a:rPr lang="en-IN" dirty="0">
                <a:effectLst/>
                <a:latin typeface="TimesNewRomanPSMT"/>
              </a:rPr>
              <a:t>All canned reports should be published in &lt; 10 seconds </a:t>
            </a:r>
            <a:endParaRPr lang="en-IN" dirty="0">
              <a:effectLst/>
            </a:endParaRPr>
          </a:p>
          <a:p>
            <a:pPr lvl="1">
              <a:buFont typeface="Arial" panose="020B0604020202020204" pitchFamily="34" charset="0"/>
              <a:buChar char="•"/>
            </a:pPr>
            <a:r>
              <a:rPr lang="en-IN" dirty="0">
                <a:effectLst/>
                <a:latin typeface="TimesNewRomanPSMT"/>
              </a:rPr>
              <a:t>All ad hoc reports should be published in &lt; 5 seconds </a:t>
            </a:r>
            <a:endParaRPr lang="en-IN" dirty="0">
              <a:effectLst/>
            </a:endParaRPr>
          </a:p>
          <a:p>
            <a:pPr lvl="1">
              <a:buFont typeface="Arial" panose="020B0604020202020204" pitchFamily="34" charset="0"/>
              <a:buChar char="•"/>
            </a:pPr>
            <a:r>
              <a:rPr lang="en-IN" dirty="0">
                <a:effectLst/>
                <a:latin typeface="TimesNewRomanPSMT"/>
              </a:rPr>
              <a:t>Product Master screen should not take more than 2 sec to create a product </a:t>
            </a:r>
            <a:endParaRPr lang="en-IN" dirty="0">
              <a:effectLst/>
            </a:endParaRPr>
          </a:p>
          <a:p>
            <a:pPr lvl="1">
              <a:buFont typeface="Arial" panose="020B0604020202020204" pitchFamily="34" charset="0"/>
              <a:buChar char="•"/>
            </a:pPr>
            <a:r>
              <a:rPr lang="en-IN" dirty="0">
                <a:effectLst/>
                <a:latin typeface="TimesNewRomanPSMT"/>
              </a:rPr>
              <a:t>Customer Order screen should be able complete submission of customer order within 3 sec including all validations on shipping address. </a:t>
            </a:r>
            <a:endParaRPr lang="en-IN" dirty="0">
              <a:effectLst/>
            </a:endParaRPr>
          </a:p>
          <a:p>
            <a:pPr lvl="1">
              <a:buFont typeface="Arial" panose="020B0604020202020204" pitchFamily="34" charset="0"/>
              <a:buChar char="•"/>
            </a:pPr>
            <a:r>
              <a:rPr lang="en-IN" dirty="0">
                <a:effectLst/>
                <a:latin typeface="TimesNewRomanPSMT"/>
              </a:rPr>
              <a:t>Customer Address List screen should not take more than 2 sec </a:t>
            </a:r>
          </a:p>
          <a:p>
            <a:pPr>
              <a:buFont typeface="Wingdings" pitchFamily="2" charset="2"/>
              <a:buChar char="Ø"/>
            </a:pPr>
            <a:r>
              <a:rPr lang="en-IN" b="1" dirty="0">
                <a:effectLst/>
              </a:rPr>
              <a:t>OPERATIONS AND RELIABVILITY</a:t>
            </a:r>
          </a:p>
          <a:p>
            <a:pPr>
              <a:buFont typeface="Wingdings" pitchFamily="2" charset="2"/>
              <a:buChar char="Ø"/>
            </a:pPr>
            <a:r>
              <a:rPr lang="en-IN" b="1" dirty="0">
                <a:effectLst/>
              </a:rPr>
              <a:t>DISASTER RECOVERY REQUIREMENTS</a:t>
            </a:r>
          </a:p>
          <a:p>
            <a:pPr>
              <a:buFont typeface="Wingdings" pitchFamily="2" charset="2"/>
              <a:buChar char="Ø"/>
            </a:pPr>
            <a:r>
              <a:rPr lang="en-IN" b="1" dirty="0"/>
              <a:t>PLATFORM REQUIREMENTS</a:t>
            </a:r>
            <a:endParaRPr lang="en-IN" b="1" dirty="0">
              <a:effectLst/>
            </a:endParaRPr>
          </a:p>
          <a:p>
            <a:pPr>
              <a:buFont typeface="Wingdings" pitchFamily="2" charset="2"/>
              <a:buChar char="Ø"/>
            </a:pPr>
            <a:endParaRPr lang="en-US" dirty="0"/>
          </a:p>
          <a:p>
            <a:endParaRPr lang="en-US" dirty="0"/>
          </a:p>
        </p:txBody>
      </p:sp>
    </p:spTree>
    <p:extLst>
      <p:ext uri="{BB962C8B-B14F-4D97-AF65-F5344CB8AC3E}">
        <p14:creationId xmlns:p14="http://schemas.microsoft.com/office/powerpoint/2010/main" val="37257192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B441C7-AD83-C095-4AF9-1606C6A7A827}"/>
              </a:ext>
            </a:extLst>
          </p:cNvPr>
          <p:cNvSpPr>
            <a:spLocks noGrp="1"/>
          </p:cNvSpPr>
          <p:nvPr>
            <p:ph type="title"/>
          </p:nvPr>
        </p:nvSpPr>
        <p:spPr>
          <a:xfrm>
            <a:off x="677334" y="609600"/>
            <a:ext cx="8596668" cy="682487"/>
          </a:xfrm>
        </p:spPr>
        <p:txBody>
          <a:bodyPr/>
          <a:lstStyle/>
          <a:p>
            <a:r>
              <a:rPr lang="en-US" dirty="0"/>
              <a:t>TECHNICAL REQUIREMENTS</a:t>
            </a:r>
          </a:p>
        </p:txBody>
      </p:sp>
      <p:sp>
        <p:nvSpPr>
          <p:cNvPr id="3" name="Content Placeholder 2">
            <a:extLst>
              <a:ext uri="{FF2B5EF4-FFF2-40B4-BE49-F238E27FC236}">
                <a16:creationId xmlns:a16="http://schemas.microsoft.com/office/drawing/2014/main" id="{D9394560-9487-35E6-0F93-1C884371E310}"/>
              </a:ext>
            </a:extLst>
          </p:cNvPr>
          <p:cNvSpPr>
            <a:spLocks noGrp="1"/>
          </p:cNvSpPr>
          <p:nvPr>
            <p:ph idx="1"/>
          </p:nvPr>
        </p:nvSpPr>
        <p:spPr/>
        <p:txBody>
          <a:bodyPr/>
          <a:lstStyle/>
          <a:p>
            <a:r>
              <a:rPr lang="en-US" dirty="0"/>
              <a:t>JAVA VIRTUAL MACHINE: Eclipse (Developing Application)</a:t>
            </a:r>
          </a:p>
          <a:p>
            <a:r>
              <a:rPr lang="en-US" dirty="0"/>
              <a:t>SPRINGBOOT (provide standalone platform)</a:t>
            </a:r>
          </a:p>
          <a:p>
            <a:r>
              <a:rPr lang="en-US" dirty="0"/>
              <a:t>MYSQL (Database handling)</a:t>
            </a:r>
          </a:p>
          <a:p>
            <a:r>
              <a:rPr lang="en-US" dirty="0"/>
              <a:t>MICROSERVICES (Creating multiple dedicated services)</a:t>
            </a:r>
          </a:p>
          <a:p>
            <a:r>
              <a:rPr lang="en-US" dirty="0"/>
              <a:t>POSTMAN (Testing Rest API)</a:t>
            </a:r>
          </a:p>
        </p:txBody>
      </p:sp>
    </p:spTree>
    <p:extLst>
      <p:ext uri="{BB962C8B-B14F-4D97-AF65-F5344CB8AC3E}">
        <p14:creationId xmlns:p14="http://schemas.microsoft.com/office/powerpoint/2010/main" val="42901283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4"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5" name="Isosceles Triangle 14">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6"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7"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8"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9" name="Isosceles Triangle 18">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0" name="Isosceles Triangle 19">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sp>
        <p:nvSpPr>
          <p:cNvPr id="2" name="Title 1">
            <a:extLst>
              <a:ext uri="{FF2B5EF4-FFF2-40B4-BE49-F238E27FC236}">
                <a16:creationId xmlns:a16="http://schemas.microsoft.com/office/drawing/2014/main" id="{A646E726-0968-1D47-8576-60D2E2C3D73E}"/>
              </a:ext>
            </a:extLst>
          </p:cNvPr>
          <p:cNvSpPr>
            <a:spLocks noGrp="1"/>
          </p:cNvSpPr>
          <p:nvPr>
            <p:ph type="title"/>
          </p:nvPr>
        </p:nvSpPr>
        <p:spPr>
          <a:xfrm>
            <a:off x="677334" y="609600"/>
            <a:ext cx="8596668" cy="1320800"/>
          </a:xfrm>
        </p:spPr>
        <p:txBody>
          <a:bodyPr>
            <a:normAutofit/>
          </a:bodyPr>
          <a:lstStyle/>
          <a:p>
            <a:r>
              <a:rPr lang="en-US" dirty="0"/>
              <a:t>	CONLUSION</a:t>
            </a:r>
          </a:p>
        </p:txBody>
      </p:sp>
      <p:sp>
        <p:nvSpPr>
          <p:cNvPr id="3" name="Content Placeholder 2">
            <a:extLst>
              <a:ext uri="{FF2B5EF4-FFF2-40B4-BE49-F238E27FC236}">
                <a16:creationId xmlns:a16="http://schemas.microsoft.com/office/drawing/2014/main" id="{6771C18A-F337-EAA4-5E4E-E1959FC8D10E}"/>
              </a:ext>
            </a:extLst>
          </p:cNvPr>
          <p:cNvSpPr>
            <a:spLocks noGrp="1"/>
          </p:cNvSpPr>
          <p:nvPr>
            <p:ph idx="1"/>
          </p:nvPr>
        </p:nvSpPr>
        <p:spPr>
          <a:xfrm>
            <a:off x="677334" y="1648327"/>
            <a:ext cx="8596668" cy="4393036"/>
          </a:xfrm>
        </p:spPr>
        <p:txBody>
          <a:bodyPr>
            <a:normAutofit/>
          </a:bodyPr>
          <a:lstStyle/>
          <a:p>
            <a:pPr marL="0" indent="0" algn="just">
              <a:buNone/>
            </a:pPr>
            <a:r>
              <a:rPr lang="en-IN" dirty="0">
                <a:solidFill>
                  <a:schemeClr val="bg1"/>
                </a:solidFill>
              </a:rPr>
              <a:t>Our strategy is to enhance the profitability of GO through the implementation of a microservices architecture is a significant step towards achieving greater efficiency, scalability, and agility. By breaking down our application into small, loosely coupled, and independently deployable services, we can address specific pieces of functionality with precision and agility. This approach offers several benefits:</a:t>
            </a:r>
          </a:p>
          <a:p>
            <a:r>
              <a:rPr lang="en-US" dirty="0">
                <a:solidFill>
                  <a:schemeClr val="bg1"/>
                </a:solidFill>
              </a:rPr>
              <a:t>Efficiency </a:t>
            </a:r>
          </a:p>
          <a:p>
            <a:r>
              <a:rPr lang="en-US" dirty="0">
                <a:solidFill>
                  <a:schemeClr val="bg1"/>
                </a:solidFill>
              </a:rPr>
              <a:t>Scalability</a:t>
            </a:r>
          </a:p>
          <a:p>
            <a:r>
              <a:rPr lang="en-US" dirty="0">
                <a:solidFill>
                  <a:schemeClr val="bg1"/>
                </a:solidFill>
              </a:rPr>
              <a:t>Agility</a:t>
            </a:r>
          </a:p>
          <a:p>
            <a:r>
              <a:rPr lang="en-US" dirty="0">
                <a:solidFill>
                  <a:schemeClr val="bg1"/>
                </a:solidFill>
              </a:rPr>
              <a:t>Fault Isolation</a:t>
            </a:r>
          </a:p>
          <a:p>
            <a:r>
              <a:rPr lang="en-US" dirty="0">
                <a:solidFill>
                  <a:schemeClr val="bg1"/>
                </a:solidFill>
              </a:rPr>
              <a:t>Enhanced Customer Satisfaction</a:t>
            </a:r>
          </a:p>
        </p:txBody>
      </p:sp>
    </p:spTree>
    <p:extLst>
      <p:ext uri="{BB962C8B-B14F-4D97-AF65-F5344CB8AC3E}">
        <p14:creationId xmlns:p14="http://schemas.microsoft.com/office/powerpoint/2010/main" val="2258033611"/>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17FC0C-08D8-073E-56C4-7520AB16A415}"/>
              </a:ext>
            </a:extLst>
          </p:cNvPr>
          <p:cNvSpPr>
            <a:spLocks noGrp="1"/>
          </p:cNvSpPr>
          <p:nvPr>
            <p:ph type="title"/>
          </p:nvPr>
        </p:nvSpPr>
        <p:spPr>
          <a:xfrm>
            <a:off x="929997" y="2985169"/>
            <a:ext cx="8596668" cy="1320800"/>
          </a:xfrm>
        </p:spPr>
        <p:txBody>
          <a:bodyPr>
            <a:normAutofit/>
          </a:bodyPr>
          <a:lstStyle/>
          <a:p>
            <a:r>
              <a:rPr lang="en-US" sz="5400" b="1" dirty="0"/>
              <a:t>THANK YOU</a:t>
            </a:r>
          </a:p>
        </p:txBody>
      </p:sp>
    </p:spTree>
    <p:extLst>
      <p:ext uri="{BB962C8B-B14F-4D97-AF65-F5344CB8AC3E}">
        <p14:creationId xmlns:p14="http://schemas.microsoft.com/office/powerpoint/2010/main" val="17451496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9" name="Rectangle 148">
            <a:extLst>
              <a:ext uri="{FF2B5EF4-FFF2-40B4-BE49-F238E27FC236}">
                <a16:creationId xmlns:a16="http://schemas.microsoft.com/office/drawing/2014/main" id="{655AE6B0-AC9E-4167-806F-E9DB135FC4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F894903-487B-1EB3-7F57-BBFF5FB2EC1C}"/>
              </a:ext>
            </a:extLst>
          </p:cNvPr>
          <p:cNvSpPr>
            <a:spLocks noGrp="1"/>
          </p:cNvSpPr>
          <p:nvPr>
            <p:ph type="title"/>
          </p:nvPr>
        </p:nvSpPr>
        <p:spPr>
          <a:xfrm>
            <a:off x="652481" y="1382486"/>
            <a:ext cx="3547581" cy="4093028"/>
          </a:xfrm>
        </p:spPr>
        <p:txBody>
          <a:bodyPr anchor="ctr">
            <a:normAutofit/>
          </a:bodyPr>
          <a:lstStyle/>
          <a:p>
            <a:r>
              <a:rPr lang="en-US" sz="4400" dirty="0"/>
              <a:t>Road Map :</a:t>
            </a:r>
          </a:p>
        </p:txBody>
      </p:sp>
      <p:grpSp>
        <p:nvGrpSpPr>
          <p:cNvPr id="151" name="Group 150">
            <a:extLst>
              <a:ext uri="{FF2B5EF4-FFF2-40B4-BE49-F238E27FC236}">
                <a16:creationId xmlns:a16="http://schemas.microsoft.com/office/drawing/2014/main" id="{3523416A-383B-4FDC-B4C9-D8EDDFE9C0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267" y="-8467"/>
            <a:ext cx="4766733" cy="6866467"/>
            <a:chOff x="7425267" y="-8467"/>
            <a:chExt cx="4766733" cy="6866467"/>
          </a:xfrm>
        </p:grpSpPr>
        <p:cxnSp>
          <p:nvCxnSpPr>
            <p:cNvPr id="152" name="Straight Connector 151">
              <a:extLst>
                <a:ext uri="{FF2B5EF4-FFF2-40B4-BE49-F238E27FC236}">
                  <a16:creationId xmlns:a16="http://schemas.microsoft.com/office/drawing/2014/main" id="{CB0D29D5-3F7C-4197-821B-6D60A66CC04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153" name="Straight Connector 152">
              <a:extLst>
                <a:ext uri="{FF2B5EF4-FFF2-40B4-BE49-F238E27FC236}">
                  <a16:creationId xmlns:a16="http://schemas.microsoft.com/office/drawing/2014/main" id="{347FB49A-3541-428A-AADE-682A3C505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154" name="Rectangle 23">
              <a:extLst>
                <a:ext uri="{FF2B5EF4-FFF2-40B4-BE49-F238E27FC236}">
                  <a16:creationId xmlns:a16="http://schemas.microsoft.com/office/drawing/2014/main" id="{D96F53DC-08F1-42C6-B558-B83D54B276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55" name="Rectangle 25">
              <a:extLst>
                <a:ext uri="{FF2B5EF4-FFF2-40B4-BE49-F238E27FC236}">
                  <a16:creationId xmlns:a16="http://schemas.microsoft.com/office/drawing/2014/main" id="{AFE48CAF-A51C-463F-A570-ED99439A5C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56" name="Isosceles Triangle 155">
              <a:extLst>
                <a:ext uri="{FF2B5EF4-FFF2-40B4-BE49-F238E27FC236}">
                  <a16:creationId xmlns:a16="http://schemas.microsoft.com/office/drawing/2014/main" id="{01F0C48B-50FF-4351-8207-16D0960483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57" name="Rectangle 27">
              <a:extLst>
                <a:ext uri="{FF2B5EF4-FFF2-40B4-BE49-F238E27FC236}">
                  <a16:creationId xmlns:a16="http://schemas.microsoft.com/office/drawing/2014/main" id="{300384B6-5ED6-4F91-A548-B706D83751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58" name="Rectangle 28">
              <a:extLst>
                <a:ext uri="{FF2B5EF4-FFF2-40B4-BE49-F238E27FC236}">
                  <a16:creationId xmlns:a16="http://schemas.microsoft.com/office/drawing/2014/main" id="{337AFFAE-C182-463C-9459-8AB3C69D9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59" name="Rectangle 29">
              <a:extLst>
                <a:ext uri="{FF2B5EF4-FFF2-40B4-BE49-F238E27FC236}">
                  <a16:creationId xmlns:a16="http://schemas.microsoft.com/office/drawing/2014/main" id="{510ACF17-C3F0-42BF-BDEB-D079277121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60" name="Isosceles Triangle 159">
              <a:extLst>
                <a:ext uri="{FF2B5EF4-FFF2-40B4-BE49-F238E27FC236}">
                  <a16:creationId xmlns:a16="http://schemas.microsoft.com/office/drawing/2014/main" id="{E804EFD0-B84E-476F-9FC6-6C4A42EA00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sp>
        <p:nvSpPr>
          <p:cNvPr id="162" name="Rectangle 161">
            <a:extLst>
              <a:ext uri="{FF2B5EF4-FFF2-40B4-BE49-F238E27FC236}">
                <a16:creationId xmlns:a16="http://schemas.microsoft.com/office/drawing/2014/main" id="{87BD1F4E-A66D-4C06-86DA-8D56CA7A3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77719" y="0"/>
            <a:ext cx="621428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7" name="Content Placeholder 6">
            <a:extLst>
              <a:ext uri="{FF2B5EF4-FFF2-40B4-BE49-F238E27FC236}">
                <a16:creationId xmlns:a16="http://schemas.microsoft.com/office/drawing/2014/main" id="{AB403C3C-ED92-5FBA-F863-E205749C499D}"/>
              </a:ext>
            </a:extLst>
          </p:cNvPr>
          <p:cNvGraphicFramePr>
            <a:graphicFrameLocks noGrp="1"/>
          </p:cNvGraphicFramePr>
          <p:nvPr>
            <p:ph idx="1"/>
            <p:extLst>
              <p:ext uri="{D42A27DB-BD31-4B8C-83A1-F6EECF244321}">
                <p14:modId xmlns:p14="http://schemas.microsoft.com/office/powerpoint/2010/main" val="1392954635"/>
              </p:ext>
            </p:extLst>
          </p:nvPr>
        </p:nvGraphicFramePr>
        <p:xfrm>
          <a:off x="4916553" y="944563"/>
          <a:ext cx="6628804" cy="49795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65864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6393C-7ED1-6A70-9D66-1E583CF70A0F}"/>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FD920C3B-2AB8-BA7F-9CF1-6A7DFD44E204}"/>
              </a:ext>
            </a:extLst>
          </p:cNvPr>
          <p:cNvSpPr>
            <a:spLocks noGrp="1"/>
          </p:cNvSpPr>
          <p:nvPr>
            <p:ph idx="1"/>
          </p:nvPr>
        </p:nvSpPr>
        <p:spPr/>
        <p:txBody>
          <a:bodyPr/>
          <a:lstStyle/>
          <a:p>
            <a:pPr marL="0" indent="0">
              <a:buNone/>
            </a:pPr>
            <a:r>
              <a:rPr lang="en-IN" dirty="0"/>
              <a:t>Great Outdoors (GO) is an electronic distributor of outdoor products. </a:t>
            </a:r>
          </a:p>
          <a:p>
            <a:pPr marL="0" indent="0">
              <a:buNone/>
            </a:pPr>
            <a:r>
              <a:rPr lang="en-IN" dirty="0"/>
              <a:t>GO sources the products from various manufacturers and supplies it to Retailers across various countries.</a:t>
            </a:r>
          </a:p>
          <a:p>
            <a:pPr marL="0" indent="0">
              <a:buNone/>
            </a:pPr>
            <a:r>
              <a:rPr lang="en-IN" dirty="0"/>
              <a:t>GO is a company that has disrupted traditional retail by offering competitively priced products without the need for intermediaries. </a:t>
            </a:r>
          </a:p>
          <a:p>
            <a:pPr marL="0" indent="0">
              <a:buNone/>
            </a:pPr>
            <a:r>
              <a:rPr lang="en-IN" dirty="0"/>
              <a:t>While they have a strong market presence in the Americas and have made strides in Europe, they are yet to establish themselves in emerging economies.</a:t>
            </a:r>
            <a:endParaRPr lang="en-US" sz="1800" dirty="0"/>
          </a:p>
        </p:txBody>
      </p:sp>
    </p:spTree>
    <p:extLst>
      <p:ext uri="{BB962C8B-B14F-4D97-AF65-F5344CB8AC3E}">
        <p14:creationId xmlns:p14="http://schemas.microsoft.com/office/powerpoint/2010/main" val="24895254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C8E770-B0A3-F484-2DCA-904EED7EA9FC}"/>
              </a:ext>
            </a:extLst>
          </p:cNvPr>
          <p:cNvSpPr>
            <a:spLocks noGrp="1"/>
          </p:cNvSpPr>
          <p:nvPr>
            <p:ph type="title"/>
          </p:nvPr>
        </p:nvSpPr>
        <p:spPr>
          <a:xfrm>
            <a:off x="677334" y="609600"/>
            <a:ext cx="8596668" cy="1320800"/>
          </a:xfrm>
        </p:spPr>
        <p:txBody>
          <a:bodyPr>
            <a:normAutofit/>
          </a:bodyPr>
          <a:lstStyle/>
          <a:p>
            <a:r>
              <a:rPr lang="en-US" dirty="0"/>
              <a:t>Product Details</a:t>
            </a:r>
          </a:p>
        </p:txBody>
      </p:sp>
      <p:graphicFrame>
        <p:nvGraphicFramePr>
          <p:cNvPr id="38" name="Content Placeholder 2">
            <a:extLst>
              <a:ext uri="{FF2B5EF4-FFF2-40B4-BE49-F238E27FC236}">
                <a16:creationId xmlns:a16="http://schemas.microsoft.com/office/drawing/2014/main" id="{2951199F-2BA2-92A0-FCFC-357EB8C9277A}"/>
              </a:ext>
            </a:extLst>
          </p:cNvPr>
          <p:cNvGraphicFramePr>
            <a:graphicFrameLocks noGrp="1"/>
          </p:cNvGraphicFramePr>
          <p:nvPr>
            <p:ph idx="1"/>
            <p:extLst>
              <p:ext uri="{D42A27DB-BD31-4B8C-83A1-F6EECF244321}">
                <p14:modId xmlns:p14="http://schemas.microsoft.com/office/powerpoint/2010/main" val="1667902513"/>
              </p:ext>
            </p:extLst>
          </p:nvPr>
        </p:nvGraphicFramePr>
        <p:xfrm>
          <a:off x="677863" y="1696454"/>
          <a:ext cx="8596312" cy="43455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929048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7" name="Straight Connector 26">
            <a:extLst>
              <a:ext uri="{FF2B5EF4-FFF2-40B4-BE49-F238E27FC236}">
                <a16:creationId xmlns:a16="http://schemas.microsoft.com/office/drawing/2014/main" id="{0B5F7E3B-C5F1-40E0-A491-558BAFBC11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241804" y="1460500"/>
            <a:ext cx="0" cy="3937000"/>
          </a:xfrm>
          <a:prstGeom prst="line">
            <a:avLst/>
          </a:prstGeom>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FCA60806-A042-6689-23D3-33F5C60A0F98}"/>
              </a:ext>
            </a:extLst>
          </p:cNvPr>
          <p:cNvSpPr>
            <a:spLocks noGrp="1"/>
          </p:cNvSpPr>
          <p:nvPr>
            <p:ph type="title"/>
          </p:nvPr>
        </p:nvSpPr>
        <p:spPr>
          <a:xfrm>
            <a:off x="643467" y="816638"/>
            <a:ext cx="3367359" cy="5224724"/>
          </a:xfrm>
        </p:spPr>
        <p:txBody>
          <a:bodyPr anchor="ctr">
            <a:normAutofit/>
          </a:bodyPr>
          <a:lstStyle/>
          <a:p>
            <a:r>
              <a:rPr lang="en-US" b="1" dirty="0"/>
              <a:t>PROJECT OVERVIEW</a:t>
            </a:r>
          </a:p>
        </p:txBody>
      </p:sp>
      <p:sp>
        <p:nvSpPr>
          <p:cNvPr id="3" name="Content Placeholder 2">
            <a:extLst>
              <a:ext uri="{FF2B5EF4-FFF2-40B4-BE49-F238E27FC236}">
                <a16:creationId xmlns:a16="http://schemas.microsoft.com/office/drawing/2014/main" id="{FE99070F-6192-623D-435A-D0CDB3453B60}"/>
              </a:ext>
            </a:extLst>
          </p:cNvPr>
          <p:cNvSpPr>
            <a:spLocks noGrp="1"/>
          </p:cNvSpPr>
          <p:nvPr>
            <p:ph idx="1"/>
          </p:nvPr>
        </p:nvSpPr>
        <p:spPr>
          <a:xfrm>
            <a:off x="4654295" y="816638"/>
            <a:ext cx="4619706" cy="5224724"/>
          </a:xfrm>
        </p:spPr>
        <p:txBody>
          <a:bodyPr anchor="ctr">
            <a:normAutofit/>
          </a:bodyPr>
          <a:lstStyle/>
          <a:p>
            <a:pPr marL="0" indent="0" defTabSz="484632">
              <a:spcBef>
                <a:spcPts val="1060"/>
              </a:spcBef>
              <a:buNone/>
            </a:pPr>
            <a:r>
              <a:rPr lang="en-US" b="1" kern="1200" dirty="0">
                <a:latin typeface="+mn-lt"/>
                <a:ea typeface="+mn-ea"/>
                <a:cs typeface="+mn-cs"/>
              </a:rPr>
              <a:t>OBJECTIVE</a:t>
            </a:r>
            <a:endParaRPr lang="en-US" b="1" dirty="0"/>
          </a:p>
          <a:p>
            <a:pPr marL="0" indent="0" defTabSz="484632">
              <a:spcBef>
                <a:spcPts val="1060"/>
              </a:spcBef>
              <a:buNone/>
            </a:pPr>
            <a:r>
              <a:rPr lang="en-IN" kern="1200" dirty="0">
                <a:latin typeface="TimesNewRomanPSMT"/>
                <a:ea typeface="+mn-ea"/>
                <a:cs typeface="+mn-cs"/>
              </a:rPr>
              <a:t>To enhance the profitability of GO by helping implement the strategy leveraging the current implementation and enhancing it wherever required as to structures an application as a collection of small, loosely coupled, and independently deployable services, each microservice is responsible for a specific piece of functionality.</a:t>
            </a:r>
            <a:endParaRPr lang="en-IN" kern="1200" dirty="0">
              <a:latin typeface="+mn-lt"/>
              <a:ea typeface="+mn-ea"/>
              <a:cs typeface="+mn-cs"/>
            </a:endParaRPr>
          </a:p>
          <a:p>
            <a:endParaRPr lang="en-US" dirty="0"/>
          </a:p>
        </p:txBody>
      </p:sp>
    </p:spTree>
    <p:extLst>
      <p:ext uri="{BB962C8B-B14F-4D97-AF65-F5344CB8AC3E}">
        <p14:creationId xmlns:p14="http://schemas.microsoft.com/office/powerpoint/2010/main" val="39464520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E322C-768E-CF61-DFBE-48540E283890}"/>
              </a:ext>
            </a:extLst>
          </p:cNvPr>
          <p:cNvSpPr>
            <a:spLocks noGrp="1"/>
          </p:cNvSpPr>
          <p:nvPr>
            <p:ph type="title"/>
          </p:nvPr>
        </p:nvSpPr>
        <p:spPr>
          <a:xfrm>
            <a:off x="677334" y="609600"/>
            <a:ext cx="8596668" cy="1320800"/>
          </a:xfrm>
        </p:spPr>
        <p:txBody>
          <a:bodyPr>
            <a:normAutofit/>
          </a:bodyPr>
          <a:lstStyle/>
          <a:p>
            <a:r>
              <a:rPr lang="en-US"/>
              <a:t>WHY DO WE NEED IT ?</a:t>
            </a:r>
            <a:br>
              <a:rPr lang="en-US"/>
            </a:br>
            <a:endParaRPr lang="en-US"/>
          </a:p>
        </p:txBody>
      </p:sp>
      <p:graphicFrame>
        <p:nvGraphicFramePr>
          <p:cNvPr id="4" name="Content Placeholder 3">
            <a:extLst>
              <a:ext uri="{FF2B5EF4-FFF2-40B4-BE49-F238E27FC236}">
                <a16:creationId xmlns:a16="http://schemas.microsoft.com/office/drawing/2014/main" id="{A5D3EA43-9CDD-4689-12D9-057FD022E607}"/>
              </a:ext>
            </a:extLst>
          </p:cNvPr>
          <p:cNvGraphicFramePr>
            <a:graphicFrameLocks noGrp="1"/>
          </p:cNvGraphicFramePr>
          <p:nvPr>
            <p:ph idx="1"/>
            <p:extLst>
              <p:ext uri="{D42A27DB-BD31-4B8C-83A1-F6EECF244321}">
                <p14:modId xmlns:p14="http://schemas.microsoft.com/office/powerpoint/2010/main" val="400161105"/>
              </p:ext>
            </p:extLst>
          </p:nvPr>
        </p:nvGraphicFramePr>
        <p:xfrm>
          <a:off x="185057" y="1567543"/>
          <a:ext cx="10366637" cy="504008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286657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9" name="Isosceles Triangle 18">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D0335226-37BA-1537-D21F-0906462B8BCA}"/>
              </a:ext>
            </a:extLst>
          </p:cNvPr>
          <p:cNvSpPr>
            <a:spLocks noGrp="1"/>
          </p:cNvSpPr>
          <p:nvPr>
            <p:ph type="title"/>
          </p:nvPr>
        </p:nvSpPr>
        <p:spPr>
          <a:xfrm>
            <a:off x="673754" y="643467"/>
            <a:ext cx="4203045" cy="1375608"/>
          </a:xfrm>
        </p:spPr>
        <p:txBody>
          <a:bodyPr anchor="ctr">
            <a:normAutofit/>
          </a:bodyPr>
          <a:lstStyle/>
          <a:p>
            <a:r>
              <a:rPr lang="en-US">
                <a:solidFill>
                  <a:schemeClr val="bg1"/>
                </a:solidFill>
              </a:rPr>
              <a:t>FUNCTIONAL REQUIREMENTS</a:t>
            </a:r>
          </a:p>
        </p:txBody>
      </p:sp>
      <p:sp>
        <p:nvSpPr>
          <p:cNvPr id="21" name="Isosceles Triangle 20">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0" name="Content Placeholder 2">
            <a:extLst>
              <a:ext uri="{FF2B5EF4-FFF2-40B4-BE49-F238E27FC236}">
                <a16:creationId xmlns:a16="http://schemas.microsoft.com/office/drawing/2014/main" id="{023D67CF-5CAD-AF33-9168-DCDDFD0DC699}"/>
              </a:ext>
            </a:extLst>
          </p:cNvPr>
          <p:cNvSpPr txBox="1">
            <a:spLocks/>
          </p:cNvSpPr>
          <p:nvPr/>
        </p:nvSpPr>
        <p:spPr>
          <a:xfrm>
            <a:off x="4812379" y="2720006"/>
            <a:ext cx="4043753" cy="2140229"/>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buFont typeface="Arial" panose="020B0604020202020204" pitchFamily="34" charset="0"/>
              <a:buChar char="•"/>
            </a:pPr>
            <a:endParaRPr lang="en-US" dirty="0"/>
          </a:p>
        </p:txBody>
      </p:sp>
      <p:sp>
        <p:nvSpPr>
          <p:cNvPr id="3" name="Content Placeholder 2">
            <a:extLst>
              <a:ext uri="{FF2B5EF4-FFF2-40B4-BE49-F238E27FC236}">
                <a16:creationId xmlns:a16="http://schemas.microsoft.com/office/drawing/2014/main" id="{AE26A745-BAE2-E979-DC79-0F46F4E3197B}"/>
              </a:ext>
            </a:extLst>
          </p:cNvPr>
          <p:cNvSpPr>
            <a:spLocks noGrp="1"/>
          </p:cNvSpPr>
          <p:nvPr>
            <p:ph idx="1"/>
          </p:nvPr>
        </p:nvSpPr>
        <p:spPr>
          <a:xfrm>
            <a:off x="6475130" y="971801"/>
            <a:ext cx="4172930" cy="1824406"/>
          </a:xfrm>
        </p:spPr>
        <p:txBody>
          <a:bodyPr>
            <a:normAutofit/>
          </a:bodyPr>
          <a:lstStyle/>
          <a:p>
            <a:pPr marL="0" indent="0" defTabSz="425196">
              <a:spcBef>
                <a:spcPts val="930"/>
              </a:spcBef>
              <a:buNone/>
            </a:pPr>
            <a:r>
              <a:rPr lang="en-US" sz="2000" b="1" kern="1200" dirty="0">
                <a:solidFill>
                  <a:schemeClr val="tx1"/>
                </a:solidFill>
                <a:latin typeface="+mn-lt"/>
                <a:ea typeface="+mn-ea"/>
                <a:cs typeface="+mn-cs"/>
              </a:rPr>
              <a:t>ORDER MANAGEMENT</a:t>
            </a:r>
            <a:endParaRPr lang="en-IN" sz="2000" b="1" kern="1200" dirty="0">
              <a:solidFill>
                <a:schemeClr val="tx1"/>
              </a:solidFill>
              <a:latin typeface="Söhne"/>
              <a:ea typeface="+mn-ea"/>
              <a:cs typeface="+mn-cs"/>
            </a:endParaRPr>
          </a:p>
          <a:p>
            <a:pPr marL="318897" indent="-318897" defTabSz="425196">
              <a:spcBef>
                <a:spcPts val="930"/>
              </a:spcBef>
              <a:buFont typeface="Arial" panose="020B0604020202020204" pitchFamily="34" charset="0"/>
              <a:buChar char="•"/>
            </a:pPr>
            <a:r>
              <a:rPr lang="en-IN" sz="1674" kern="1200" dirty="0">
                <a:solidFill>
                  <a:srgbClr val="374151"/>
                </a:solidFill>
                <a:latin typeface="Söhne"/>
                <a:ea typeface="+mn-ea"/>
                <a:cs typeface="+mn-cs"/>
              </a:rPr>
              <a:t>Simplify order processing</a:t>
            </a:r>
          </a:p>
          <a:p>
            <a:pPr marL="318897" indent="-318897" defTabSz="425196">
              <a:spcBef>
                <a:spcPts val="930"/>
              </a:spcBef>
              <a:buFont typeface="Arial" panose="020B0604020202020204" pitchFamily="34" charset="0"/>
              <a:buChar char="•"/>
            </a:pPr>
            <a:r>
              <a:rPr lang="en-IN" sz="1674" kern="1200" dirty="0">
                <a:solidFill>
                  <a:srgbClr val="374151"/>
                </a:solidFill>
                <a:latin typeface="Söhne"/>
                <a:ea typeface="+mn-ea"/>
                <a:cs typeface="+mn-cs"/>
              </a:rPr>
              <a:t>Encourage sales mix change</a:t>
            </a:r>
          </a:p>
          <a:p>
            <a:pPr marL="318897" indent="-318897" defTabSz="425196">
              <a:spcBef>
                <a:spcPts val="930"/>
              </a:spcBef>
              <a:buFont typeface="Arial" panose="020B0604020202020204" pitchFamily="34" charset="0"/>
              <a:buChar char="•"/>
            </a:pPr>
            <a:r>
              <a:rPr lang="en-IN" sz="1674" kern="1200" dirty="0">
                <a:solidFill>
                  <a:srgbClr val="374151"/>
                </a:solidFill>
                <a:latin typeface="Söhne"/>
                <a:ea typeface="+mn-ea"/>
                <a:cs typeface="+mn-cs"/>
              </a:rPr>
              <a:t>Monitor performance rigorously</a:t>
            </a:r>
            <a:endParaRPr lang="en-US" dirty="0"/>
          </a:p>
        </p:txBody>
      </p:sp>
      <p:sp>
        <p:nvSpPr>
          <p:cNvPr id="11" name="Content Placeholder 2">
            <a:extLst>
              <a:ext uri="{FF2B5EF4-FFF2-40B4-BE49-F238E27FC236}">
                <a16:creationId xmlns:a16="http://schemas.microsoft.com/office/drawing/2014/main" id="{8EFE1CBD-DAE3-276B-5858-7E2A6DEB61FE}"/>
              </a:ext>
            </a:extLst>
          </p:cNvPr>
          <p:cNvSpPr txBox="1">
            <a:spLocks/>
          </p:cNvSpPr>
          <p:nvPr/>
        </p:nvSpPr>
        <p:spPr>
          <a:xfrm>
            <a:off x="6470333" y="3013941"/>
            <a:ext cx="4411754" cy="2471058"/>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IN" sz="2000" b="1" dirty="0">
                <a:solidFill>
                  <a:schemeClr val="tx1"/>
                </a:solidFill>
              </a:rPr>
              <a:t>RETAIL STORE INVENTORY</a:t>
            </a:r>
            <a:endParaRPr lang="en-IN" sz="2000" b="1" dirty="0"/>
          </a:p>
          <a:p>
            <a:pPr marL="285750" indent="-285750">
              <a:buFont typeface="Arial" panose="020B0604020202020204" pitchFamily="34" charset="0"/>
              <a:buChar char="•"/>
            </a:pPr>
            <a:r>
              <a:rPr lang="en-IN" sz="1600" dirty="0"/>
              <a:t>Regular Reporting</a:t>
            </a:r>
          </a:p>
          <a:p>
            <a:pPr marL="285750" indent="-285750">
              <a:buFont typeface="Arial" panose="020B0604020202020204" pitchFamily="34" charset="0"/>
              <a:buChar char="•"/>
            </a:pPr>
            <a:r>
              <a:rPr lang="en-IN" sz="1600" dirty="0"/>
              <a:t>Tracking Delivery time</a:t>
            </a:r>
          </a:p>
          <a:p>
            <a:pPr marL="285750" indent="-285750">
              <a:buFont typeface="Arial" panose="020B0604020202020204" pitchFamily="34" charset="0"/>
              <a:buChar char="•"/>
            </a:pPr>
            <a:r>
              <a:rPr lang="en-IN" sz="1600" dirty="0"/>
              <a:t>Identify Outliers by Product Category</a:t>
            </a:r>
          </a:p>
          <a:p>
            <a:pPr marL="285750" indent="-285750">
              <a:buFont typeface="Arial" panose="020B0604020202020204" pitchFamily="34" charset="0"/>
              <a:buChar char="•"/>
            </a:pPr>
            <a:r>
              <a:rPr lang="en-IN" sz="1600" dirty="0"/>
              <a:t>Item-Level Analysis within Outlier Categories</a:t>
            </a:r>
          </a:p>
          <a:p>
            <a:pPr marL="285750" indent="-285750">
              <a:buFont typeface="Arial" panose="020B0604020202020204" pitchFamily="34" charset="0"/>
              <a:buChar char="•"/>
            </a:pPr>
            <a:r>
              <a:rPr lang="en-IN" sz="1600" dirty="0"/>
              <a:t>Overall Item-Level Analysis</a:t>
            </a:r>
            <a:endParaRPr lang="en-US" sz="1600" dirty="0"/>
          </a:p>
        </p:txBody>
      </p:sp>
    </p:spTree>
    <p:extLst>
      <p:ext uri="{BB962C8B-B14F-4D97-AF65-F5344CB8AC3E}">
        <p14:creationId xmlns:p14="http://schemas.microsoft.com/office/powerpoint/2010/main" val="7862784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9" name="Isosceles Triangle 18">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D0335226-37BA-1537-D21F-0906462B8BCA}"/>
              </a:ext>
            </a:extLst>
          </p:cNvPr>
          <p:cNvSpPr>
            <a:spLocks noGrp="1"/>
          </p:cNvSpPr>
          <p:nvPr>
            <p:ph type="title"/>
          </p:nvPr>
        </p:nvSpPr>
        <p:spPr>
          <a:xfrm>
            <a:off x="710584" y="860035"/>
            <a:ext cx="4203045" cy="1375608"/>
          </a:xfrm>
        </p:spPr>
        <p:txBody>
          <a:bodyPr anchor="ctr">
            <a:normAutofit fontScale="90000"/>
          </a:bodyPr>
          <a:lstStyle/>
          <a:p>
            <a:r>
              <a:rPr lang="en-US" dirty="0">
                <a:solidFill>
                  <a:schemeClr val="bg1"/>
                </a:solidFill>
              </a:rPr>
              <a:t>FUNCTIONAL REQUIREMENTS (</a:t>
            </a:r>
            <a:r>
              <a:rPr lang="en-US" dirty="0" err="1">
                <a:solidFill>
                  <a:schemeClr val="bg1"/>
                </a:solidFill>
              </a:rPr>
              <a:t>cont</a:t>
            </a:r>
            <a:r>
              <a:rPr lang="en-US" dirty="0">
                <a:solidFill>
                  <a:schemeClr val="bg1"/>
                </a:solidFill>
              </a:rPr>
              <a:t>…..)</a:t>
            </a:r>
          </a:p>
        </p:txBody>
      </p:sp>
      <p:sp>
        <p:nvSpPr>
          <p:cNvPr id="21" name="Isosceles Triangle 20">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0" name="Content Placeholder 2">
            <a:extLst>
              <a:ext uri="{FF2B5EF4-FFF2-40B4-BE49-F238E27FC236}">
                <a16:creationId xmlns:a16="http://schemas.microsoft.com/office/drawing/2014/main" id="{023D67CF-5CAD-AF33-9168-DCDDFD0DC699}"/>
              </a:ext>
            </a:extLst>
          </p:cNvPr>
          <p:cNvSpPr txBox="1">
            <a:spLocks/>
          </p:cNvSpPr>
          <p:nvPr/>
        </p:nvSpPr>
        <p:spPr>
          <a:xfrm>
            <a:off x="4812379" y="2720006"/>
            <a:ext cx="4043753" cy="2140229"/>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buFont typeface="Arial" panose="020B0604020202020204" pitchFamily="34" charset="0"/>
              <a:buChar char="•"/>
            </a:pPr>
            <a:endParaRPr lang="en-US" dirty="0"/>
          </a:p>
        </p:txBody>
      </p:sp>
      <p:sp>
        <p:nvSpPr>
          <p:cNvPr id="3" name="Content Placeholder 2">
            <a:extLst>
              <a:ext uri="{FF2B5EF4-FFF2-40B4-BE49-F238E27FC236}">
                <a16:creationId xmlns:a16="http://schemas.microsoft.com/office/drawing/2014/main" id="{AE26A745-BAE2-E979-DC79-0F46F4E3197B}"/>
              </a:ext>
            </a:extLst>
          </p:cNvPr>
          <p:cNvSpPr>
            <a:spLocks noGrp="1"/>
          </p:cNvSpPr>
          <p:nvPr>
            <p:ph idx="1"/>
          </p:nvPr>
        </p:nvSpPr>
        <p:spPr>
          <a:xfrm>
            <a:off x="6223878" y="758686"/>
            <a:ext cx="4316967" cy="2140228"/>
          </a:xfrm>
        </p:spPr>
        <p:txBody>
          <a:bodyPr>
            <a:normAutofit lnSpcReduction="10000"/>
          </a:bodyPr>
          <a:lstStyle/>
          <a:p>
            <a:pPr marL="0" indent="0">
              <a:buNone/>
            </a:pPr>
            <a:r>
              <a:rPr lang="en-IN" b="1" dirty="0"/>
              <a:t> </a:t>
            </a:r>
            <a:r>
              <a:rPr lang="en-US" sz="2000" b="1" kern="1200" dirty="0">
                <a:solidFill>
                  <a:schemeClr val="tx1"/>
                </a:solidFill>
                <a:latin typeface="+mn-lt"/>
                <a:ea typeface="+mn-ea"/>
                <a:cs typeface="+mn-cs"/>
              </a:rPr>
              <a:t>RETURNS</a:t>
            </a:r>
            <a:r>
              <a:rPr lang="en-IN" sz="2000" b="1" dirty="0"/>
              <a:t> </a:t>
            </a:r>
            <a:r>
              <a:rPr lang="en-US" sz="2000" b="1" kern="1200" dirty="0">
                <a:solidFill>
                  <a:schemeClr val="tx1"/>
                </a:solidFill>
                <a:latin typeface="+mn-lt"/>
                <a:ea typeface="+mn-ea"/>
                <a:cs typeface="+mn-cs"/>
              </a:rPr>
              <a:t>MANAGEMENT</a:t>
            </a:r>
            <a:endParaRPr lang="en-IN" sz="2000" b="1" dirty="0"/>
          </a:p>
          <a:p>
            <a:pPr algn="l">
              <a:buFont typeface="Arial" panose="020B0604020202020204" pitchFamily="34" charset="0"/>
              <a:buChar char="•"/>
            </a:pPr>
            <a:r>
              <a:rPr lang="en-IN" sz="1600" dirty="0"/>
              <a:t>Reduce Returns Focus</a:t>
            </a:r>
          </a:p>
          <a:p>
            <a:pPr algn="l">
              <a:buFont typeface="Arial" panose="020B0604020202020204" pitchFamily="34" charset="0"/>
              <a:buChar char="•"/>
            </a:pPr>
            <a:r>
              <a:rPr lang="en-IN" sz="1600" dirty="0"/>
              <a:t> Reporting and Analysis</a:t>
            </a:r>
          </a:p>
          <a:p>
            <a:pPr algn="l">
              <a:buFont typeface="Arial" panose="020B0604020202020204" pitchFamily="34" charset="0"/>
              <a:buChar char="•"/>
            </a:pPr>
            <a:r>
              <a:rPr lang="en-IN" sz="1600" dirty="0"/>
              <a:t> Root Cause Analysis</a:t>
            </a:r>
          </a:p>
          <a:p>
            <a:pPr algn="l">
              <a:buFont typeface="Arial" panose="020B0604020202020204" pitchFamily="34" charset="0"/>
              <a:buChar char="•"/>
            </a:pPr>
            <a:r>
              <a:rPr lang="en-IN" sz="1600" dirty="0"/>
              <a:t> Proactive Solutions</a:t>
            </a:r>
          </a:p>
          <a:p>
            <a:pPr algn="l">
              <a:buFont typeface="Arial" panose="020B0604020202020204" pitchFamily="34" charset="0"/>
              <a:buChar char="•"/>
            </a:pPr>
            <a:r>
              <a:rPr lang="en-US" sz="1600" dirty="0"/>
              <a:t> Implement </a:t>
            </a:r>
            <a:r>
              <a:rPr lang="en-IN" sz="1600" dirty="0"/>
              <a:t>Alert System</a:t>
            </a:r>
            <a:endParaRPr lang="en-US" sz="1600" dirty="0"/>
          </a:p>
        </p:txBody>
      </p:sp>
      <p:sp>
        <p:nvSpPr>
          <p:cNvPr id="6" name="Content Placeholder 2">
            <a:extLst>
              <a:ext uri="{FF2B5EF4-FFF2-40B4-BE49-F238E27FC236}">
                <a16:creationId xmlns:a16="http://schemas.microsoft.com/office/drawing/2014/main" id="{5B676600-9B45-D91A-22BA-BDD2173E5F77}"/>
              </a:ext>
            </a:extLst>
          </p:cNvPr>
          <p:cNvSpPr txBox="1">
            <a:spLocks/>
          </p:cNvSpPr>
          <p:nvPr/>
        </p:nvSpPr>
        <p:spPr>
          <a:xfrm>
            <a:off x="6223878" y="3428997"/>
            <a:ext cx="3778343" cy="182440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defTabSz="425196">
              <a:lnSpc>
                <a:spcPct val="90000"/>
              </a:lnSpc>
              <a:spcBef>
                <a:spcPts val="930"/>
              </a:spcBef>
              <a:buNone/>
            </a:pPr>
            <a:r>
              <a:rPr lang="en-US" sz="2000" b="1" kern="1200" dirty="0">
                <a:solidFill>
                  <a:schemeClr val="tx1"/>
                </a:solidFill>
                <a:latin typeface="+mn-lt"/>
                <a:ea typeface="+mn-ea"/>
                <a:cs typeface="+mn-cs"/>
              </a:rPr>
              <a:t>CHANGE REVENUE MIX</a:t>
            </a:r>
            <a:endParaRPr lang="en-IN" sz="2000" b="1" kern="1200" dirty="0">
              <a:solidFill>
                <a:schemeClr val="tx1">
                  <a:lumMod val="75000"/>
                  <a:lumOff val="25000"/>
                </a:schemeClr>
              </a:solidFill>
              <a:latin typeface="+mn-lt"/>
              <a:ea typeface="+mn-ea"/>
              <a:cs typeface="+mn-cs"/>
            </a:endParaRPr>
          </a:p>
          <a:p>
            <a:pPr marL="318897" indent="-318897" defTabSz="425196">
              <a:lnSpc>
                <a:spcPct val="90000"/>
              </a:lnSpc>
              <a:spcBef>
                <a:spcPts val="930"/>
              </a:spcBef>
              <a:buFont typeface="Arial" panose="020B0604020202020204" pitchFamily="34" charset="0"/>
              <a:buChar char="•"/>
            </a:pPr>
            <a:r>
              <a:rPr lang="en-IN" sz="1674" kern="1200" dirty="0">
                <a:solidFill>
                  <a:schemeClr val="tx1">
                    <a:lumMod val="75000"/>
                    <a:lumOff val="25000"/>
                  </a:schemeClr>
                </a:solidFill>
                <a:latin typeface="+mn-lt"/>
                <a:ea typeface="+mn-ea"/>
                <a:cs typeface="+mn-cs"/>
              </a:rPr>
              <a:t>Increase Outdoor Protection sales share</a:t>
            </a:r>
          </a:p>
          <a:p>
            <a:pPr marL="318897" indent="-318897" defTabSz="425196">
              <a:lnSpc>
                <a:spcPct val="90000"/>
              </a:lnSpc>
              <a:spcBef>
                <a:spcPts val="930"/>
              </a:spcBef>
              <a:buFont typeface="Arial" panose="020B0604020202020204" pitchFamily="34" charset="0"/>
              <a:buChar char="•"/>
            </a:pPr>
            <a:r>
              <a:rPr lang="en-IN" sz="1674" kern="1200" dirty="0">
                <a:solidFill>
                  <a:schemeClr val="tx1">
                    <a:lumMod val="75000"/>
                    <a:lumOff val="25000"/>
                  </a:schemeClr>
                </a:solidFill>
                <a:latin typeface="+mn-lt"/>
                <a:ea typeface="+mn-ea"/>
                <a:cs typeface="+mn-cs"/>
              </a:rPr>
              <a:t>Real-time revenue analysis</a:t>
            </a:r>
            <a:endParaRPr lang="en-IN" sz="1674" kern="1200" dirty="0">
              <a:solidFill>
                <a:srgbClr val="374151"/>
              </a:solidFill>
              <a:latin typeface="Söhne"/>
              <a:ea typeface="+mn-ea"/>
              <a:cs typeface="+mn-cs"/>
            </a:endParaRPr>
          </a:p>
          <a:p>
            <a:pPr marL="318897" indent="-318897" defTabSz="425196">
              <a:lnSpc>
                <a:spcPct val="90000"/>
              </a:lnSpc>
              <a:spcBef>
                <a:spcPts val="930"/>
              </a:spcBef>
              <a:buFont typeface="Arial" panose="020B0604020202020204" pitchFamily="34" charset="0"/>
              <a:buChar char="•"/>
            </a:pPr>
            <a:r>
              <a:rPr lang="en-IN" sz="1674" kern="1200" dirty="0">
                <a:solidFill>
                  <a:schemeClr val="tx1">
                    <a:lumMod val="75000"/>
                    <a:lumOff val="25000"/>
                  </a:schemeClr>
                </a:solidFill>
                <a:latin typeface="+mn-lt"/>
                <a:ea typeface="+mn-ea"/>
                <a:cs typeface="+mn-cs"/>
              </a:rPr>
              <a:t>Performance tracking and alerts</a:t>
            </a:r>
            <a:endParaRPr lang="en-US" dirty="0"/>
          </a:p>
        </p:txBody>
      </p:sp>
    </p:spTree>
    <p:extLst>
      <p:ext uri="{BB962C8B-B14F-4D97-AF65-F5344CB8AC3E}">
        <p14:creationId xmlns:p14="http://schemas.microsoft.com/office/powerpoint/2010/main" val="16023235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2FA9BD5-8899-A59E-974F-B628CFA049A9}"/>
              </a:ext>
            </a:extLst>
          </p:cNvPr>
          <p:cNvSpPr>
            <a:spLocks noGrp="1"/>
          </p:cNvSpPr>
          <p:nvPr>
            <p:ph type="title"/>
          </p:nvPr>
        </p:nvSpPr>
        <p:spPr>
          <a:xfrm>
            <a:off x="1286933" y="609600"/>
            <a:ext cx="10197494" cy="1099457"/>
          </a:xfrm>
        </p:spPr>
        <p:txBody>
          <a:bodyPr>
            <a:normAutofit/>
          </a:bodyPr>
          <a:lstStyle/>
          <a:p>
            <a:r>
              <a:rPr lang="en-US" dirty="0"/>
              <a:t>Order Management Process</a:t>
            </a:r>
          </a:p>
        </p:txBody>
      </p:sp>
      <p:sp>
        <p:nvSpPr>
          <p:cNvPr id="12" name="Isosceles Triangle 11">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4" name="Isosceles Triangle 13">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aphicFrame>
        <p:nvGraphicFramePr>
          <p:cNvPr id="5" name="Content Placeholder 2">
            <a:extLst>
              <a:ext uri="{FF2B5EF4-FFF2-40B4-BE49-F238E27FC236}">
                <a16:creationId xmlns:a16="http://schemas.microsoft.com/office/drawing/2014/main" id="{38C7B871-BBDE-15BA-A260-57AED9819644}"/>
              </a:ext>
            </a:extLst>
          </p:cNvPr>
          <p:cNvGraphicFramePr>
            <a:graphicFrameLocks noGrp="1"/>
          </p:cNvGraphicFramePr>
          <p:nvPr>
            <p:ph idx="1"/>
            <p:extLst>
              <p:ext uri="{D42A27DB-BD31-4B8C-83A1-F6EECF244321}">
                <p14:modId xmlns:p14="http://schemas.microsoft.com/office/powerpoint/2010/main" val="3202868126"/>
              </p:ext>
            </p:extLst>
          </p:nvPr>
        </p:nvGraphicFramePr>
        <p:xfrm>
          <a:off x="1286933" y="1948543"/>
          <a:ext cx="9618133" cy="40934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9219832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7541</TotalTime>
  <Words>562</Words>
  <Application>Microsoft Macintosh PowerPoint</Application>
  <PresentationFormat>Widescreen</PresentationFormat>
  <Paragraphs>120</Paragraphs>
  <Slides>15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ArialMT</vt:lpstr>
      <vt:lpstr>Söhne</vt:lpstr>
      <vt:lpstr>TimesNewRomanPSMT</vt:lpstr>
      <vt:lpstr>Trebuchet MS</vt:lpstr>
      <vt:lpstr>Wingdings</vt:lpstr>
      <vt:lpstr>Wingdings 3</vt:lpstr>
      <vt:lpstr>Facet</vt:lpstr>
      <vt:lpstr>Great Outdoors Project Proposal</vt:lpstr>
      <vt:lpstr>Road Map :</vt:lpstr>
      <vt:lpstr>INTRODUCTION</vt:lpstr>
      <vt:lpstr>Product Details</vt:lpstr>
      <vt:lpstr>PROJECT OVERVIEW</vt:lpstr>
      <vt:lpstr>WHY DO WE NEED IT ? </vt:lpstr>
      <vt:lpstr>FUNCTIONAL REQUIREMENTS</vt:lpstr>
      <vt:lpstr>FUNCTIONAL REQUIREMENTS (cont…..)</vt:lpstr>
      <vt:lpstr>Order Management Process</vt:lpstr>
      <vt:lpstr>Return Management Process</vt:lpstr>
      <vt:lpstr>Suggested Solutions</vt:lpstr>
      <vt:lpstr>NON FUNCTIONAL REQUIREMENTS</vt:lpstr>
      <vt:lpstr>TECHNICAL REQUIREMENTS</vt:lpstr>
      <vt:lpstr> CONLUSION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Great Outdoors  Project Proposal</dc:title>
  <dc:creator>Megha Jain</dc:creator>
  <cp:lastModifiedBy>Meghana V</cp:lastModifiedBy>
  <cp:revision>11</cp:revision>
  <dcterms:created xsi:type="dcterms:W3CDTF">2023-10-20T08:59:00Z</dcterms:created>
  <dcterms:modified xsi:type="dcterms:W3CDTF">2023-11-18T13:05:15Z</dcterms:modified>
</cp:coreProperties>
</file>