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4496a077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4496a077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1a92049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1a92049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25236220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25236220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7dae97f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7dae97f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21d1e96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21d1e96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3ac8ae57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3ac8ae5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8b5040b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8b5040b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78225" y="353125"/>
            <a:ext cx="55428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IT 350 MINI PROJECT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68625" y="2149525"/>
            <a:ext cx="4652400" cy="25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Team No :- 5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Guide : Dr Anand Kumar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Team Members: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Mohit Awachar		191IT231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Anshul Patel		191IT208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Rakshit Kulkarni	191IT245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178225" y="1167025"/>
            <a:ext cx="5937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Content Similarity Analysis of Written Comments under Posts in Social Media</a:t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147475" y="999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use the trained model to analyze comments and posts on the BBC Hindi news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Posts Scrapped : 180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Comments : 6554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: 6248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Unrelated : 306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750" y="3683788"/>
            <a:ext cx="54864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850" y="2324900"/>
            <a:ext cx="5708201" cy="11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037200" y="102025"/>
            <a:ext cx="17880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Novelty</a:t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1221575" y="975125"/>
            <a:ext cx="7093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AutoNum type="arabicPeriod"/>
            </a:pPr>
            <a:r>
              <a:rPr lang="en-GB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New Dataset is used from Facebook scrapper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AutoNum type="arabicPeriod"/>
            </a:pPr>
            <a:r>
              <a:rPr lang="en-GB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framework is built for a new Language HIndi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AutoNum type="arabicPeriod"/>
            </a:pPr>
            <a:r>
              <a:rPr lang="en-GB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of IndicBERT similarity which is different from BASE paper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Reference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412550"/>
            <a:ext cx="7316100" cy="30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8421"/>
              <a:buNone/>
            </a:pPr>
            <a:r>
              <a:rPr lang="en-GB" sz="1900"/>
              <a:t>Base Paper :- </a:t>
            </a:r>
            <a:r>
              <a:rPr lang="en-GB" sz="1900"/>
              <a:t>Content Similarity Analysis of Written Comments under Posts in Social Media.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8421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207"/>
              <a:buNone/>
            </a:pPr>
            <a:r>
              <a:rPr lang="en-GB" sz="1683">
                <a:latin typeface="Montserrat"/>
                <a:ea typeface="Montserrat"/>
                <a:cs typeface="Montserrat"/>
                <a:sym typeface="Montserrat"/>
              </a:rPr>
              <a:t>M. Mozafari, R. Farahbakhsh and N. Crespi, "Content Similarity Analysis of Written Comments under Posts in Social Media," 2019 Sixth International Conference on Social Networks Analysis, Management and Security (SNAMS), 2019, pp. 158-165, doi: 10.1109/SNAMS.2019.8931726.</a:t>
            </a:r>
            <a:endParaRPr sz="1683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8421"/>
              <a:buNone/>
            </a:pPr>
            <a:r>
              <a:t/>
            </a:r>
            <a:endParaRPr sz="1900" u="sng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8421"/>
              <a:buNone/>
            </a:pPr>
            <a:r>
              <a:t/>
            </a:r>
            <a:endParaRPr sz="1900" u="sng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8421"/>
              <a:buNone/>
            </a:pPr>
            <a:r>
              <a:rPr lang="en-GB" sz="1900"/>
              <a:t>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2403300" y="2004450"/>
            <a:ext cx="43374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 sz="6000"/>
              <a:t>  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07850"/>
            <a:ext cx="70389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Written comments to the posts on social media are an important metric to measure the followers’ feedback to the content of the posts.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But the huge presence of unrelated comments following each post can impact many parts of people engagement as well as the visibility of the actual post.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Related comments to a post’ s topic usually provide readers more insight into the post content and can attract their attention.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On the other hand, unrelated comments distract them from the original topic of the post or disturb them by worthless content and can mislead or impact their opinion.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473950"/>
            <a:ext cx="7607700" cy="29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To c</a:t>
            </a:r>
            <a:r>
              <a:rPr lang="en-GB" sz="2000"/>
              <a:t>lassify the comments into related and unrelated comments for the given post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Feature extraction of the comments based on the different similarity measures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Compare three methods of text similarity cosine, word-to-vec and Indic Bert for comment and post similarity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To analyze social media post and comments based on the model built.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73400" y="1094575"/>
            <a:ext cx="7263000" cy="32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We are scraping the data from </a:t>
            </a:r>
            <a:r>
              <a:rPr b="1" lang="en-GB" sz="1900"/>
              <a:t>the BBC News page of the Facebook.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/>
              <a:t>We mainly scrap the caption and comments under the post.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/>
              <a:t>Total Posts = 92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/>
              <a:t>Comments = 3380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/>
              <a:t>Labelled Posts( For related and unrelated comments) = 92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/>
              <a:t>After Filtering and Preprocessing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/>
              <a:t>Total Comments = 3173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50" y="250075"/>
            <a:ext cx="8462175" cy="464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151525" y="209525"/>
            <a:ext cx="272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GB" sz="2360"/>
              <a:t>Methodology</a:t>
            </a:r>
            <a:endParaRPr sz="236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462" y="761450"/>
            <a:ext cx="3551074" cy="41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36075" y="409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Data Imbalance Using SMOTE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000" y="1460250"/>
            <a:ext cx="3864601" cy="279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1500" y="1460250"/>
            <a:ext cx="3819875" cy="27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2750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: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1950"/>
            <a:ext cx="8839200" cy="3456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Random Forest Classifier to predict the Scores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788" y="1767325"/>
            <a:ext cx="49244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