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67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94660"/>
  </p:normalViewPr>
  <p:slideViewPr>
    <p:cSldViewPr snapToGrid="0">
      <p:cViewPr>
        <p:scale>
          <a:sx n="75" d="100"/>
          <a:sy n="75" d="100"/>
        </p:scale>
        <p:origin x="59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2E73-339F-8B41-78D2-30BBBCFC0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A36F8-9B38-2B23-D827-731927FDA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2E3F3-396B-CC1C-351A-C7C8AEA1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93A-C2E1-4A02-BB3F-CC016542679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690C-10DC-DAF9-F9FB-FB5E2E873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F5B0D-D489-79C5-3023-86FE4B7D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24B2-DB59-4F11-BAD2-6B632B03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CBF1A-C524-9970-BE62-3BDB0BFEC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73837-5871-6C89-0332-3DF7E19B5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CA9D9-7491-780D-6D49-1157EACED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93A-C2E1-4A02-BB3F-CC016542679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A178A-D183-38D7-8FB1-E7823734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D5F6C-F86B-58C8-24C3-CD9C2181A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24B2-DB59-4F11-BAD2-6B632B03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0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73BD2-83CA-E8DB-AC0A-4C5D2A6C52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F03EE-9570-51EA-4134-7EF5D354D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58600-9E3D-2F16-9DA5-D23268668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93A-C2E1-4A02-BB3F-CC016542679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14F08-B737-C1F6-0E72-47ACEA9B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C43E-5EFA-76C0-0DBF-56B8FFCA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24B2-DB59-4F11-BAD2-6B632B03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87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0CF38-BCCC-0CCF-8718-CB8A3CD0F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B1FE-4347-21C2-8653-1FEE17AF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B979-7011-1DBA-C091-4500ED636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93A-C2E1-4A02-BB3F-CC016542679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C1FB-DD6A-36DB-D40B-E8E59E64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FC5C-9B42-B1A0-53B7-58ACB1D39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24B2-DB59-4F11-BAD2-6B632B03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8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2297-A337-5096-3241-8BD824C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170BA-3DA6-9C14-8135-B63C77C09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F7E85-7469-EE3C-4676-03E39E2AD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93A-C2E1-4A02-BB3F-CC016542679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9EAA5-8D1E-0F9F-7B87-98039BF8C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44124-FDDB-E7F4-C541-24B18252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24B2-DB59-4F11-BAD2-6B632B03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3EA4F-F562-FBF8-8F87-EF732998E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8C38D-1F30-BDE1-C24B-159D221ED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18B97-E8A2-9CF7-B249-B875B566E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8EA61-1692-84E1-EF4C-8EBCC3A9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93A-C2E1-4A02-BB3F-CC016542679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7F320-A1D5-018A-CCF3-EF8D95785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A38F37-77F4-6A50-23A2-234B8CBB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24B2-DB59-4F11-BAD2-6B632B03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4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82C1-7B80-CF5E-1AA8-080E94F9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DC8BE-C3D9-1788-5865-FAB7C45E3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821BD-5D54-7BC8-1B80-E2073FB90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048230-990C-5D27-B9E1-B5A482ACE2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1D0C86-8F9D-C284-919A-6BEDA27CC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46E137-DFB9-6058-AC0C-1D6C2A6F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93A-C2E1-4A02-BB3F-CC016542679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AA982E-2A62-DD1D-5084-047FE180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DB9D61-BFB7-FD35-813A-212F354A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24B2-DB59-4F11-BAD2-6B632B03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6D4B-4D5B-BF44-5508-18C972CDF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C453C-0FD1-2F5C-9643-27C14CA6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93A-C2E1-4A02-BB3F-CC016542679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781538-F691-83A4-BD56-AC2815EF3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ABCE10-E1BC-2390-D26B-782948706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24B2-DB59-4F11-BAD2-6B632B03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32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23A5AE-4543-A4C8-607F-23500F00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93A-C2E1-4A02-BB3F-CC016542679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BCC7F-907F-1F72-A514-169F8069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CF34E-F2EA-AE7F-697C-6262E17F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24B2-DB59-4F11-BAD2-6B632B03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1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DD6F-7567-A8B5-195E-FB835F881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093F-136E-890C-B6A7-9C7D884D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BB3EB-0CB4-1DAB-4EBA-FE6B24C50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FE7B6-2FAA-EE61-01C0-670E41BD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93A-C2E1-4A02-BB3F-CC016542679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DFD66-25FF-2C03-1BDF-30C35C57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FED7C-DCAD-8FD6-A1CC-737ACE14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24B2-DB59-4F11-BAD2-6B632B03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7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C543-D81E-FC7D-97D1-D32C1A54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46CA03-2AE8-B35A-DAB2-A908C516F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0FCEFD-099E-37D2-746A-A45E62B31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EE705-AB6E-43A1-4663-BDD83BF21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9293A-C2E1-4A02-BB3F-CC016542679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2ED61-62A9-0B83-22FA-5A8F17A05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6665F-1D0F-755C-1A6B-CD3B3B209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324B2-DB59-4F11-BAD2-6B632B03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0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BA49C4-08BB-46F9-1750-324DD640B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ABCF4-E7A2-A886-3B33-077B4E96B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F349F-854A-05BB-0AF8-FC80D8FBE5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293A-C2E1-4A02-BB3F-CC016542679B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DD08C-B91E-7C25-F40F-872E98C16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BC91B-C16D-4021-E11C-E7FA5FFCA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324B2-DB59-4F11-BAD2-6B632B030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7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9BF4B8-D30A-BF7D-DF1D-C7E7EE01F937}"/>
              </a:ext>
            </a:extLst>
          </p:cNvPr>
          <p:cNvSpPr/>
          <p:nvPr/>
        </p:nvSpPr>
        <p:spPr>
          <a:xfrm>
            <a:off x="108156" y="724002"/>
            <a:ext cx="11975690" cy="1494504"/>
          </a:xfrm>
          <a:prstGeom prst="roundRect">
            <a:avLst/>
          </a:prstGeom>
          <a:solidFill>
            <a:srgbClr val="3967CF"/>
          </a:solidFill>
          <a:effectLst>
            <a:outerShdw blurRad="63500" sx="102000" sy="102000" algn="ctr" rotWithShape="0">
              <a:srgbClr val="3967CF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FAB79C-78D2-779D-64C6-E35A6DC6E74A}"/>
              </a:ext>
            </a:extLst>
          </p:cNvPr>
          <p:cNvSpPr/>
          <p:nvPr/>
        </p:nvSpPr>
        <p:spPr>
          <a:xfrm>
            <a:off x="122903" y="107428"/>
            <a:ext cx="11946193" cy="52111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65B0B76-8CA3-FC5F-1F26-EA5CDD2F551B}"/>
              </a:ext>
            </a:extLst>
          </p:cNvPr>
          <p:cNvSpPr/>
          <p:nvPr/>
        </p:nvSpPr>
        <p:spPr>
          <a:xfrm>
            <a:off x="108155" y="2379406"/>
            <a:ext cx="6213988" cy="165576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967CF"/>
            </a:solidFill>
          </a:ln>
          <a:effectLst>
            <a:outerShdw blurRad="63500" sx="102000" sy="102000" algn="ctr" rotWithShape="0">
              <a:schemeClr val="accent4">
                <a:lumMod val="60000"/>
                <a:lumOff val="40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E435E06-FD92-FF61-BE4C-F1A49E26207A}"/>
              </a:ext>
            </a:extLst>
          </p:cNvPr>
          <p:cNvSpPr/>
          <p:nvPr/>
        </p:nvSpPr>
        <p:spPr>
          <a:xfrm>
            <a:off x="108154" y="4196069"/>
            <a:ext cx="6197927" cy="25144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967CF"/>
            </a:solidFill>
          </a:ln>
          <a:effectLst>
            <a:outerShdw blurRad="63500" sx="101000" sy="101000" algn="c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02D9D9-B48B-BC57-7C56-56CDCE0E4E68}"/>
              </a:ext>
            </a:extLst>
          </p:cNvPr>
          <p:cNvSpPr/>
          <p:nvPr/>
        </p:nvSpPr>
        <p:spPr>
          <a:xfrm>
            <a:off x="6459794" y="2379406"/>
            <a:ext cx="2448232" cy="173047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967CF"/>
            </a:solidFill>
          </a:ln>
          <a:effectLst>
            <a:outerShdw blurRad="63500" sx="102000" sy="102000" algn="c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10234D8-B4B2-5043-1776-7D50E16EFDD6}"/>
              </a:ext>
            </a:extLst>
          </p:cNvPr>
          <p:cNvSpPr/>
          <p:nvPr/>
        </p:nvSpPr>
        <p:spPr>
          <a:xfrm>
            <a:off x="6459794" y="4270784"/>
            <a:ext cx="2448232" cy="24397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967CF"/>
            </a:solidFill>
          </a:ln>
          <a:effectLst>
            <a:outerShdw blurRad="63500" sx="102000" sy="102000" algn="c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406EEA2-C120-B556-DA0D-542B7C886761}"/>
              </a:ext>
            </a:extLst>
          </p:cNvPr>
          <p:cNvSpPr/>
          <p:nvPr/>
        </p:nvSpPr>
        <p:spPr>
          <a:xfrm>
            <a:off x="9045677" y="2379406"/>
            <a:ext cx="3008671" cy="4331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3967CF"/>
            </a:solidFill>
          </a:ln>
          <a:effectLst>
            <a:outerShdw blurRad="63500" sx="102000" sy="102000" algn="ctr" rotWithShape="0">
              <a:schemeClr val="accent4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21418-6D69-5F22-5CA8-4ED7321C743F}"/>
              </a:ext>
            </a:extLst>
          </p:cNvPr>
          <p:cNvSpPr txBox="1"/>
          <p:nvPr/>
        </p:nvSpPr>
        <p:spPr>
          <a:xfrm rot="16200000">
            <a:off x="-548148" y="3080330"/>
            <a:ext cx="1371601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 Rounded MT Bold" panose="020F0704030504030204" pitchFamily="34" charset="0"/>
              </a:rPr>
              <a:t>DEMOGRAPHICS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38BF88-3881-28F0-47F6-E51C326B1456}"/>
              </a:ext>
            </a:extLst>
          </p:cNvPr>
          <p:cNvSpPr txBox="1"/>
          <p:nvPr/>
        </p:nvSpPr>
        <p:spPr>
          <a:xfrm rot="16200000">
            <a:off x="-548148" y="5321240"/>
            <a:ext cx="1371601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 Rounded MT Bold" panose="020F0704030504030204" pitchFamily="34" charset="0"/>
              </a:rPr>
              <a:t>ACCOUNT INFO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34D83-87F0-1228-EEE8-530F86BEC8DB}"/>
              </a:ext>
            </a:extLst>
          </p:cNvPr>
          <p:cNvSpPr txBox="1"/>
          <p:nvPr/>
        </p:nvSpPr>
        <p:spPr>
          <a:xfrm>
            <a:off x="6781800" y="2258562"/>
            <a:ext cx="1788159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 Rounded MT Bold" panose="020F0704030504030204" pitchFamily="34" charset="0"/>
              </a:rPr>
              <a:t>GEOGRAPHIC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4EDB40-E449-23CC-EA94-77809310F41E}"/>
              </a:ext>
            </a:extLst>
          </p:cNvPr>
          <p:cNvSpPr txBox="1"/>
          <p:nvPr/>
        </p:nvSpPr>
        <p:spPr>
          <a:xfrm>
            <a:off x="6764019" y="4155368"/>
            <a:ext cx="1823720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 Rounded MT Bold" panose="020F0704030504030204" pitchFamily="34" charset="0"/>
              </a:rPr>
              <a:t>CHURN DISTRIBUTION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D8341E-2926-980B-9D0E-EB74FE44F7CB}"/>
              </a:ext>
            </a:extLst>
          </p:cNvPr>
          <p:cNvSpPr txBox="1"/>
          <p:nvPr/>
        </p:nvSpPr>
        <p:spPr>
          <a:xfrm>
            <a:off x="9686169" y="2258562"/>
            <a:ext cx="1825111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Arial Rounded MT Bold" panose="020F0704030504030204" pitchFamily="34" charset="0"/>
              </a:rPr>
              <a:t>SERVICE USED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97597F7-77D1-410D-639E-8078174CAFA6}"/>
              </a:ext>
            </a:extLst>
          </p:cNvPr>
          <p:cNvCxnSpPr>
            <a:cxnSpLocks/>
          </p:cNvCxnSpPr>
          <p:nvPr/>
        </p:nvCxnSpPr>
        <p:spPr>
          <a:xfrm>
            <a:off x="7071360" y="837069"/>
            <a:ext cx="0" cy="12393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39BFC5-91F7-0261-CAD9-DD67F466BCB2}"/>
              </a:ext>
            </a:extLst>
          </p:cNvPr>
          <p:cNvCxnSpPr>
            <a:cxnSpLocks/>
          </p:cNvCxnSpPr>
          <p:nvPr/>
        </p:nvCxnSpPr>
        <p:spPr>
          <a:xfrm>
            <a:off x="4734560" y="859928"/>
            <a:ext cx="0" cy="12393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230A3A6-CDB9-EF0D-B95F-6715B100FAAE}"/>
              </a:ext>
            </a:extLst>
          </p:cNvPr>
          <p:cNvCxnSpPr>
            <a:cxnSpLocks/>
          </p:cNvCxnSpPr>
          <p:nvPr/>
        </p:nvCxnSpPr>
        <p:spPr>
          <a:xfrm>
            <a:off x="2433320" y="851575"/>
            <a:ext cx="0" cy="123935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BB4D381-5BB4-7B8F-EBCB-A0541CC3E650}"/>
              </a:ext>
            </a:extLst>
          </p:cNvPr>
          <p:cNvSpPr txBox="1"/>
          <p:nvPr/>
        </p:nvSpPr>
        <p:spPr>
          <a:xfrm>
            <a:off x="108153" y="147483"/>
            <a:ext cx="5012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 Rounded MT Bold" panose="020F0704030504030204" pitchFamily="34" charset="0"/>
              </a:rPr>
              <a:t>CHURN ANALYSIS - REPORT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B3ACE67-15AB-5043-DD11-B073AC0A2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748" y="683665"/>
            <a:ext cx="1752600" cy="151447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6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Rounded MT Bold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Rakshna Priya</dc:creator>
  <cp:lastModifiedBy>Rakshna Priya</cp:lastModifiedBy>
  <cp:revision>5</cp:revision>
  <dcterms:created xsi:type="dcterms:W3CDTF">2025-04-18T09:51:27Z</dcterms:created>
  <dcterms:modified xsi:type="dcterms:W3CDTF">2025-04-18T10:38:57Z</dcterms:modified>
</cp:coreProperties>
</file>