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40" d="100"/>
          <a:sy n="14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33369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533648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21912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83256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163341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7" name="对象"/>
          <p:cNvSpPr>
            <a:spLocks noGrp="1"/>
          </p:cNvSpPr>
          <p:nvPr>
            <p:ph type="sldImg"/>
          </p:nvPr>
        </p:nvSpPr>
        <p:spPr>
          <a:xfrm rot="0">
            <a:off x="4038600" y="857250"/>
            <a:ext cx="4114800" cy="2314575"/>
          </a:xfrm>
          <a:prstGeom prst="rect"/>
          <a:noFill/>
          <a:ln w="12700" cmpd="sng" cap="flat">
            <a:noFill/>
            <a:prstDash val="solid"/>
            <a:miter/>
          </a:ln>
        </p:spPr>
      </p:sp>
      <p:sp>
        <p:nvSpPr>
          <p:cNvPr id="2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31779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59034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468025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591707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85752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33507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17720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93503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364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179261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46102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477293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137384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394735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2"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00494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65108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7757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36456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91266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1359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889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729816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45383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33388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6" y="2637884"/>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M. Rakshna priya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12216</a:t>
            </a:r>
            <a:r>
              <a:rPr lang="en-US" altLang="zh-CN" sz="2400" b="0" i="0" u="none" strike="noStrike" kern="1200" cap="none" spc="0" baseline="0">
                <a:solidFill>
                  <a:schemeClr val="tx1"/>
                </a:solidFill>
                <a:latin typeface="Calibri" pitchFamily="0" charset="0"/>
                <a:ea typeface="宋体" pitchFamily="0" charset="0"/>
                <a:cs typeface="Calibri" pitchFamily="0" charset="0"/>
              </a:rPr>
              <a:t>590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6239998" y="3283352"/>
            <a:ext cx="287994" cy="358138"/>
          </a:xfrm>
          <a:prstGeom prst="rect"/>
          <a:noFill/>
          <a:ln w="12700" cmpd="sng" cap="flat">
            <a:noFill/>
            <a:prstDash val="solid"/>
            <a:miter/>
          </a:ln>
        </p:spPr>
      </p:sp>
      <p:sp>
        <p:nvSpPr>
          <p:cNvPr id="209" name="文本框"/>
          <p:cNvSpPr txBox="1">
            <a:spLocks/>
          </p:cNvSpPr>
          <p:nvPr/>
        </p:nvSpPr>
        <p:spPr>
          <a:xfrm rot="0">
            <a:off x="1844689" y="4007242"/>
            <a:ext cx="5118659"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644432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8524721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2"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436005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2"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07765904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6"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915503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4558049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0408176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9" name="组合"/>
          <p:cNvGrpSpPr>
            <a:grpSpLocks/>
          </p:cNvGrpSpPr>
          <p:nvPr/>
        </p:nvGrpSpPr>
        <p:grpSpPr>
          <a:xfrm>
            <a:off x="7991475" y="2933700"/>
            <a:ext cx="2762249" cy="3257550"/>
            <a:chOff x="7991475" y="2933700"/>
            <a:chExt cx="2762249" cy="325755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2"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0943957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0" name="组合"/>
          <p:cNvGrpSpPr>
            <a:grpSpLocks/>
          </p:cNvGrpSpPr>
          <p:nvPr/>
        </p:nvGrpSpPr>
        <p:grpSpPr>
          <a:xfrm>
            <a:off x="9906001" y="4038600"/>
            <a:ext cx="2695573" cy="3200400"/>
            <a:chOff x="9906001" y="4038600"/>
            <a:chExt cx="2695573" cy="3200400"/>
          </a:xfrm>
        </p:grpSpPr>
        <p:sp>
          <p:nvSpPr>
            <p:cNvPr id="137"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10436396" y="6766940"/>
              <a:ext cx="138047"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011231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30860734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8"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4"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0526771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567849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985407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2024-09-09T05:59:15Z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