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bel" panose="02000506030000020004" pitchFamily="2" charset="0"/>
      <p:regular r:id="rId13"/>
    </p:embeddedFont>
    <p:embeddedFont>
      <p:font typeface="Fira Sans Extra Condensed"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4b6bc674c_0_1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4b6bc674c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8ebd573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8ebd573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4a5a2fc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4a5a2fc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4a5a2fcff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e4a5a2fcff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9f8ebd573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9f8ebd573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4a5a2fcff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4a5a2fcf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9f8ebd5733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9f8ebd573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9fac34aa1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9fac34aa1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4a5a2fcff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4a5a2fcff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176600"/>
            <a:ext cx="3914700" cy="2308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4848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businessofapps.com/data/temu-statistic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72100" y="2480350"/>
            <a:ext cx="3914700" cy="80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t>TEMU</a:t>
            </a:r>
            <a:endParaRPr sz="3500"/>
          </a:p>
        </p:txBody>
      </p:sp>
      <p:grpSp>
        <p:nvGrpSpPr>
          <p:cNvPr id="56" name="Google Shape;56;p13"/>
          <p:cNvGrpSpPr/>
          <p:nvPr/>
        </p:nvGrpSpPr>
        <p:grpSpPr>
          <a:xfrm>
            <a:off x="255286" y="542492"/>
            <a:ext cx="4379881" cy="4235912"/>
            <a:chOff x="304800" y="1245775"/>
            <a:chExt cx="3603061" cy="3484627"/>
          </a:xfrm>
        </p:grpSpPr>
        <p:sp>
          <p:nvSpPr>
            <p:cNvPr id="57" name="Google Shape;57;p13"/>
            <p:cNvSpPr/>
            <p:nvPr/>
          </p:nvSpPr>
          <p:spPr>
            <a:xfrm>
              <a:off x="2856196" y="2873496"/>
              <a:ext cx="291584" cy="384461"/>
            </a:xfrm>
            <a:custGeom>
              <a:avLst/>
              <a:gdLst/>
              <a:ahLst/>
              <a:cxnLst/>
              <a:rect l="l" t="t" r="r" b="b"/>
              <a:pathLst>
                <a:path w="1645" h="2169" extrusionOk="0">
                  <a:moveTo>
                    <a:pt x="963" y="2168"/>
                  </a:moveTo>
                  <a:cubicBezTo>
                    <a:pt x="963" y="2168"/>
                    <a:pt x="196" y="1964"/>
                    <a:pt x="96" y="1262"/>
                  </a:cubicBezTo>
                  <a:cubicBezTo>
                    <a:pt x="1" y="560"/>
                    <a:pt x="239" y="52"/>
                    <a:pt x="291" y="26"/>
                  </a:cubicBezTo>
                  <a:cubicBezTo>
                    <a:pt x="343" y="0"/>
                    <a:pt x="1644" y="1297"/>
                    <a:pt x="963" y="2168"/>
                  </a:cubicBezTo>
                  <a:close/>
                </a:path>
              </a:pathLst>
            </a:custGeom>
            <a:solidFill>
              <a:srgbClr val="72B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197411" y="2806671"/>
              <a:ext cx="384466" cy="211462"/>
            </a:xfrm>
            <a:custGeom>
              <a:avLst/>
              <a:gdLst/>
              <a:ahLst/>
              <a:cxnLst/>
              <a:rect l="l" t="t" r="r" b="b"/>
              <a:pathLst>
                <a:path w="2169" h="1193" extrusionOk="0">
                  <a:moveTo>
                    <a:pt x="1" y="898"/>
                  </a:moveTo>
                  <a:cubicBezTo>
                    <a:pt x="1" y="898"/>
                    <a:pt x="313" y="165"/>
                    <a:pt x="1016" y="83"/>
                  </a:cubicBezTo>
                  <a:cubicBezTo>
                    <a:pt x="1722" y="0"/>
                    <a:pt x="2130" y="217"/>
                    <a:pt x="2156" y="269"/>
                  </a:cubicBezTo>
                  <a:cubicBezTo>
                    <a:pt x="2169" y="299"/>
                    <a:pt x="1852" y="794"/>
                    <a:pt x="1315" y="1023"/>
                  </a:cubicBezTo>
                  <a:cubicBezTo>
                    <a:pt x="924" y="1188"/>
                    <a:pt x="356" y="1192"/>
                    <a:pt x="1" y="8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990732" y="2585281"/>
              <a:ext cx="302220" cy="373648"/>
            </a:xfrm>
            <a:custGeom>
              <a:avLst/>
              <a:gdLst/>
              <a:ahLst/>
              <a:cxnLst/>
              <a:rect l="l" t="t" r="r" b="b"/>
              <a:pathLst>
                <a:path w="1705" h="2108" extrusionOk="0">
                  <a:moveTo>
                    <a:pt x="1093" y="2108"/>
                  </a:moveTo>
                  <a:cubicBezTo>
                    <a:pt x="1093" y="2108"/>
                    <a:pt x="313" y="1969"/>
                    <a:pt x="157" y="1275"/>
                  </a:cubicBezTo>
                  <a:cubicBezTo>
                    <a:pt x="1" y="581"/>
                    <a:pt x="200" y="61"/>
                    <a:pt x="252" y="31"/>
                  </a:cubicBezTo>
                  <a:cubicBezTo>
                    <a:pt x="300" y="0"/>
                    <a:pt x="1705" y="1188"/>
                    <a:pt x="1093" y="2108"/>
                  </a:cubicBezTo>
                  <a:close/>
                </a:path>
              </a:pathLst>
            </a:custGeom>
            <a:solidFill>
              <a:srgbClr val="72B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3022993" y="3137072"/>
              <a:ext cx="395988" cy="195332"/>
            </a:xfrm>
            <a:custGeom>
              <a:avLst/>
              <a:gdLst/>
              <a:ahLst/>
              <a:cxnLst/>
              <a:rect l="l" t="t" r="r" b="b"/>
              <a:pathLst>
                <a:path w="2234" h="1102" extrusionOk="0">
                  <a:moveTo>
                    <a:pt x="1" y="677"/>
                  </a:moveTo>
                  <a:cubicBezTo>
                    <a:pt x="1" y="677"/>
                    <a:pt x="417" y="1"/>
                    <a:pt x="1128" y="22"/>
                  </a:cubicBezTo>
                  <a:cubicBezTo>
                    <a:pt x="1835" y="44"/>
                    <a:pt x="2208" y="326"/>
                    <a:pt x="2225" y="382"/>
                  </a:cubicBezTo>
                  <a:cubicBezTo>
                    <a:pt x="2234" y="412"/>
                    <a:pt x="1848" y="850"/>
                    <a:pt x="1280" y="998"/>
                  </a:cubicBezTo>
                  <a:cubicBezTo>
                    <a:pt x="868" y="1102"/>
                    <a:pt x="309" y="1019"/>
                    <a:pt x="1" y="6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366511" y="2440110"/>
              <a:ext cx="384466" cy="211462"/>
            </a:xfrm>
            <a:custGeom>
              <a:avLst/>
              <a:gdLst/>
              <a:ahLst/>
              <a:cxnLst/>
              <a:rect l="l" t="t" r="r" b="b"/>
              <a:pathLst>
                <a:path w="2169" h="1193" extrusionOk="0">
                  <a:moveTo>
                    <a:pt x="1" y="898"/>
                  </a:moveTo>
                  <a:cubicBezTo>
                    <a:pt x="1" y="898"/>
                    <a:pt x="313" y="165"/>
                    <a:pt x="1015" y="82"/>
                  </a:cubicBezTo>
                  <a:cubicBezTo>
                    <a:pt x="1718" y="0"/>
                    <a:pt x="2130" y="217"/>
                    <a:pt x="2156" y="269"/>
                  </a:cubicBezTo>
                  <a:cubicBezTo>
                    <a:pt x="2169" y="299"/>
                    <a:pt x="1852" y="793"/>
                    <a:pt x="1310" y="1023"/>
                  </a:cubicBezTo>
                  <a:cubicBezTo>
                    <a:pt x="924" y="1184"/>
                    <a:pt x="356" y="1192"/>
                    <a:pt x="1" y="8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3160542" y="2218721"/>
              <a:ext cx="301511" cy="373648"/>
            </a:xfrm>
            <a:custGeom>
              <a:avLst/>
              <a:gdLst/>
              <a:ahLst/>
              <a:cxnLst/>
              <a:rect l="l" t="t" r="r" b="b"/>
              <a:pathLst>
                <a:path w="1701" h="2108" extrusionOk="0">
                  <a:moveTo>
                    <a:pt x="1089" y="2108"/>
                  </a:moveTo>
                  <a:cubicBezTo>
                    <a:pt x="1089" y="2108"/>
                    <a:pt x="309" y="1969"/>
                    <a:pt x="153" y="1275"/>
                  </a:cubicBezTo>
                  <a:cubicBezTo>
                    <a:pt x="1" y="586"/>
                    <a:pt x="196" y="57"/>
                    <a:pt x="248" y="31"/>
                  </a:cubicBezTo>
                  <a:cubicBezTo>
                    <a:pt x="296" y="0"/>
                    <a:pt x="1700" y="1188"/>
                    <a:pt x="1089" y="21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3507251" y="1951245"/>
              <a:ext cx="352206" cy="259143"/>
            </a:xfrm>
            <a:custGeom>
              <a:avLst/>
              <a:gdLst/>
              <a:ahLst/>
              <a:cxnLst/>
              <a:rect l="l" t="t" r="r" b="b"/>
              <a:pathLst>
                <a:path w="1987" h="1462" extrusionOk="0">
                  <a:moveTo>
                    <a:pt x="0" y="1254"/>
                  </a:moveTo>
                  <a:cubicBezTo>
                    <a:pt x="0" y="1254"/>
                    <a:pt x="143" y="469"/>
                    <a:pt x="811" y="235"/>
                  </a:cubicBezTo>
                  <a:cubicBezTo>
                    <a:pt x="1479" y="1"/>
                    <a:pt x="1930" y="126"/>
                    <a:pt x="1964" y="174"/>
                  </a:cubicBezTo>
                  <a:cubicBezTo>
                    <a:pt x="1986" y="200"/>
                    <a:pt x="1782" y="746"/>
                    <a:pt x="1305" y="1089"/>
                  </a:cubicBezTo>
                  <a:cubicBezTo>
                    <a:pt x="963" y="1332"/>
                    <a:pt x="412" y="1462"/>
                    <a:pt x="0" y="12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3245092" y="1835144"/>
              <a:ext cx="317641" cy="340679"/>
            </a:xfrm>
            <a:custGeom>
              <a:avLst/>
              <a:gdLst/>
              <a:ahLst/>
              <a:cxnLst/>
              <a:rect l="l" t="t" r="r" b="b"/>
              <a:pathLst>
                <a:path w="1792" h="1922" extrusionOk="0">
                  <a:moveTo>
                    <a:pt x="1397" y="1887"/>
                  </a:moveTo>
                  <a:cubicBezTo>
                    <a:pt x="1397" y="1887"/>
                    <a:pt x="603" y="1922"/>
                    <a:pt x="304" y="1280"/>
                  </a:cubicBezTo>
                  <a:cubicBezTo>
                    <a:pt x="1" y="634"/>
                    <a:pt x="83" y="79"/>
                    <a:pt x="122" y="40"/>
                  </a:cubicBezTo>
                  <a:cubicBezTo>
                    <a:pt x="166" y="1"/>
                    <a:pt x="1791" y="859"/>
                    <a:pt x="1397" y="18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3436527" y="1366485"/>
              <a:ext cx="239117" cy="444372"/>
            </a:xfrm>
            <a:custGeom>
              <a:avLst/>
              <a:gdLst/>
              <a:ahLst/>
              <a:cxnLst/>
              <a:rect l="l" t="t" r="r" b="b"/>
              <a:pathLst>
                <a:path w="1349" h="2507" extrusionOk="0">
                  <a:moveTo>
                    <a:pt x="737" y="2506"/>
                  </a:moveTo>
                  <a:cubicBezTo>
                    <a:pt x="737" y="2506"/>
                    <a:pt x="0" y="2012"/>
                    <a:pt x="156" y="1236"/>
                  </a:cubicBezTo>
                  <a:cubicBezTo>
                    <a:pt x="308" y="460"/>
                    <a:pt x="746" y="13"/>
                    <a:pt x="811" y="4"/>
                  </a:cubicBezTo>
                  <a:cubicBezTo>
                    <a:pt x="850" y="0"/>
                    <a:pt x="1288" y="620"/>
                    <a:pt x="1327" y="1301"/>
                  </a:cubicBezTo>
                  <a:cubicBezTo>
                    <a:pt x="1349" y="1747"/>
                    <a:pt x="1145" y="2246"/>
                    <a:pt x="737" y="2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923908" y="1764419"/>
              <a:ext cx="657262" cy="1627887"/>
            </a:xfrm>
            <a:custGeom>
              <a:avLst/>
              <a:gdLst/>
              <a:ahLst/>
              <a:cxnLst/>
              <a:rect l="l" t="t" r="r" b="b"/>
              <a:pathLst>
                <a:path w="3708" h="9184" extrusionOk="0">
                  <a:moveTo>
                    <a:pt x="3595" y="1"/>
                  </a:moveTo>
                  <a:cubicBezTo>
                    <a:pt x="3205" y="4922"/>
                    <a:pt x="9" y="9102"/>
                    <a:pt x="0" y="9115"/>
                  </a:cubicBezTo>
                  <a:lnTo>
                    <a:pt x="91" y="9184"/>
                  </a:lnTo>
                  <a:cubicBezTo>
                    <a:pt x="100" y="9171"/>
                    <a:pt x="3313" y="4965"/>
                    <a:pt x="3707" y="14"/>
                  </a:cubicBez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1376124" y="2851871"/>
              <a:ext cx="292116" cy="384461"/>
            </a:xfrm>
            <a:custGeom>
              <a:avLst/>
              <a:gdLst/>
              <a:ahLst/>
              <a:cxnLst/>
              <a:rect l="l" t="t" r="r" b="b"/>
              <a:pathLst>
                <a:path w="1648" h="2169" extrusionOk="0">
                  <a:moveTo>
                    <a:pt x="685" y="2169"/>
                  </a:moveTo>
                  <a:cubicBezTo>
                    <a:pt x="685" y="2169"/>
                    <a:pt x="1448" y="1965"/>
                    <a:pt x="1548" y="1263"/>
                  </a:cubicBezTo>
                  <a:cubicBezTo>
                    <a:pt x="1648" y="565"/>
                    <a:pt x="1409" y="53"/>
                    <a:pt x="1357" y="27"/>
                  </a:cubicBezTo>
                  <a:cubicBezTo>
                    <a:pt x="1305" y="1"/>
                    <a:pt x="0" y="1302"/>
                    <a:pt x="685" y="21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942560" y="2785046"/>
              <a:ext cx="384466" cy="211639"/>
            </a:xfrm>
            <a:custGeom>
              <a:avLst/>
              <a:gdLst/>
              <a:ahLst/>
              <a:cxnLst/>
              <a:rect l="l" t="t" r="r" b="b"/>
              <a:pathLst>
                <a:path w="2169" h="1194" extrusionOk="0">
                  <a:moveTo>
                    <a:pt x="2169" y="903"/>
                  </a:moveTo>
                  <a:cubicBezTo>
                    <a:pt x="2169" y="903"/>
                    <a:pt x="1857" y="170"/>
                    <a:pt x="1154" y="83"/>
                  </a:cubicBezTo>
                  <a:cubicBezTo>
                    <a:pt x="448" y="1"/>
                    <a:pt x="40" y="222"/>
                    <a:pt x="14" y="274"/>
                  </a:cubicBezTo>
                  <a:cubicBezTo>
                    <a:pt x="1" y="304"/>
                    <a:pt x="317" y="794"/>
                    <a:pt x="855" y="1024"/>
                  </a:cubicBezTo>
                  <a:cubicBezTo>
                    <a:pt x="1245" y="1189"/>
                    <a:pt x="1809" y="1193"/>
                    <a:pt x="2169" y="9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231662" y="2563833"/>
              <a:ext cx="301333" cy="374357"/>
            </a:xfrm>
            <a:custGeom>
              <a:avLst/>
              <a:gdLst/>
              <a:ahLst/>
              <a:cxnLst/>
              <a:rect l="l" t="t" r="r" b="b"/>
              <a:pathLst>
                <a:path w="1700" h="2112" extrusionOk="0">
                  <a:moveTo>
                    <a:pt x="612" y="2112"/>
                  </a:moveTo>
                  <a:cubicBezTo>
                    <a:pt x="612" y="2112"/>
                    <a:pt x="1392" y="1969"/>
                    <a:pt x="1548" y="1279"/>
                  </a:cubicBezTo>
                  <a:cubicBezTo>
                    <a:pt x="1700" y="585"/>
                    <a:pt x="1505" y="61"/>
                    <a:pt x="1453" y="30"/>
                  </a:cubicBezTo>
                  <a:cubicBezTo>
                    <a:pt x="1405" y="0"/>
                    <a:pt x="0" y="1192"/>
                    <a:pt x="612" y="2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105634" y="3115624"/>
              <a:ext cx="395988" cy="195332"/>
            </a:xfrm>
            <a:custGeom>
              <a:avLst/>
              <a:gdLst/>
              <a:ahLst/>
              <a:cxnLst/>
              <a:rect l="l" t="t" r="r" b="b"/>
              <a:pathLst>
                <a:path w="2234" h="1102" extrusionOk="0">
                  <a:moveTo>
                    <a:pt x="2233" y="681"/>
                  </a:moveTo>
                  <a:cubicBezTo>
                    <a:pt x="2233" y="681"/>
                    <a:pt x="1812" y="0"/>
                    <a:pt x="1106" y="22"/>
                  </a:cubicBezTo>
                  <a:cubicBezTo>
                    <a:pt x="399" y="48"/>
                    <a:pt x="26" y="325"/>
                    <a:pt x="9" y="382"/>
                  </a:cubicBezTo>
                  <a:cubicBezTo>
                    <a:pt x="0" y="416"/>
                    <a:pt x="386" y="854"/>
                    <a:pt x="954" y="997"/>
                  </a:cubicBezTo>
                  <a:cubicBezTo>
                    <a:pt x="1366" y="1101"/>
                    <a:pt x="1925" y="1023"/>
                    <a:pt x="2233" y="6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73637" y="2418485"/>
              <a:ext cx="384289" cy="211462"/>
            </a:xfrm>
            <a:custGeom>
              <a:avLst/>
              <a:gdLst/>
              <a:ahLst/>
              <a:cxnLst/>
              <a:rect l="l" t="t" r="r" b="b"/>
              <a:pathLst>
                <a:path w="2168" h="1193" extrusionOk="0">
                  <a:moveTo>
                    <a:pt x="2168" y="902"/>
                  </a:moveTo>
                  <a:cubicBezTo>
                    <a:pt x="2168" y="902"/>
                    <a:pt x="1856" y="170"/>
                    <a:pt x="1153" y="83"/>
                  </a:cubicBezTo>
                  <a:cubicBezTo>
                    <a:pt x="447" y="1"/>
                    <a:pt x="39" y="222"/>
                    <a:pt x="13" y="274"/>
                  </a:cubicBezTo>
                  <a:cubicBezTo>
                    <a:pt x="0" y="304"/>
                    <a:pt x="317" y="798"/>
                    <a:pt x="854" y="1024"/>
                  </a:cubicBezTo>
                  <a:cubicBezTo>
                    <a:pt x="1244" y="1189"/>
                    <a:pt x="1812" y="1193"/>
                    <a:pt x="2168" y="9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062562" y="2197096"/>
              <a:ext cx="301334" cy="374535"/>
            </a:xfrm>
            <a:custGeom>
              <a:avLst/>
              <a:gdLst/>
              <a:ahLst/>
              <a:cxnLst/>
              <a:rect l="l" t="t" r="r" b="b"/>
              <a:pathLst>
                <a:path w="1700" h="2113" extrusionOk="0">
                  <a:moveTo>
                    <a:pt x="612" y="2112"/>
                  </a:moveTo>
                  <a:cubicBezTo>
                    <a:pt x="612" y="2112"/>
                    <a:pt x="1392" y="1974"/>
                    <a:pt x="1548" y="1280"/>
                  </a:cubicBezTo>
                  <a:cubicBezTo>
                    <a:pt x="1700" y="586"/>
                    <a:pt x="1505" y="62"/>
                    <a:pt x="1453" y="31"/>
                  </a:cubicBezTo>
                  <a:cubicBezTo>
                    <a:pt x="1405" y="1"/>
                    <a:pt x="0" y="1193"/>
                    <a:pt x="612" y="2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665158" y="1930506"/>
              <a:ext cx="352206" cy="259143"/>
            </a:xfrm>
            <a:custGeom>
              <a:avLst/>
              <a:gdLst/>
              <a:ahLst/>
              <a:cxnLst/>
              <a:rect l="l" t="t" r="r" b="b"/>
              <a:pathLst>
                <a:path w="1987" h="1462" extrusionOk="0">
                  <a:moveTo>
                    <a:pt x="1987" y="1249"/>
                  </a:moveTo>
                  <a:cubicBezTo>
                    <a:pt x="1987" y="1249"/>
                    <a:pt x="1843" y="469"/>
                    <a:pt x="1176" y="235"/>
                  </a:cubicBezTo>
                  <a:cubicBezTo>
                    <a:pt x="508" y="0"/>
                    <a:pt x="57" y="126"/>
                    <a:pt x="22" y="170"/>
                  </a:cubicBezTo>
                  <a:cubicBezTo>
                    <a:pt x="1" y="196"/>
                    <a:pt x="205" y="746"/>
                    <a:pt x="681" y="1089"/>
                  </a:cubicBezTo>
                  <a:cubicBezTo>
                    <a:pt x="1024" y="1332"/>
                    <a:pt x="1575" y="1462"/>
                    <a:pt x="1987" y="12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961881" y="1813696"/>
              <a:ext cx="317464" cy="340679"/>
            </a:xfrm>
            <a:custGeom>
              <a:avLst/>
              <a:gdLst/>
              <a:ahLst/>
              <a:cxnLst/>
              <a:rect l="l" t="t" r="r" b="b"/>
              <a:pathLst>
                <a:path w="1791" h="1922" extrusionOk="0">
                  <a:moveTo>
                    <a:pt x="395" y="1886"/>
                  </a:moveTo>
                  <a:cubicBezTo>
                    <a:pt x="395" y="1886"/>
                    <a:pt x="1188" y="1921"/>
                    <a:pt x="1488" y="1279"/>
                  </a:cubicBezTo>
                  <a:cubicBezTo>
                    <a:pt x="1791" y="638"/>
                    <a:pt x="1709" y="83"/>
                    <a:pt x="1670" y="44"/>
                  </a:cubicBezTo>
                  <a:cubicBezTo>
                    <a:pt x="1626" y="0"/>
                    <a:pt x="0" y="859"/>
                    <a:pt x="395" y="18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848793" y="1345569"/>
              <a:ext cx="239294" cy="444549"/>
            </a:xfrm>
            <a:custGeom>
              <a:avLst/>
              <a:gdLst/>
              <a:ahLst/>
              <a:cxnLst/>
              <a:rect l="l" t="t" r="r" b="b"/>
              <a:pathLst>
                <a:path w="1350" h="2508" extrusionOk="0">
                  <a:moveTo>
                    <a:pt x="612" y="2507"/>
                  </a:moveTo>
                  <a:cubicBezTo>
                    <a:pt x="612" y="2507"/>
                    <a:pt x="1349" y="2013"/>
                    <a:pt x="1193" y="1237"/>
                  </a:cubicBezTo>
                  <a:cubicBezTo>
                    <a:pt x="1042" y="461"/>
                    <a:pt x="604" y="10"/>
                    <a:pt x="539" y="1"/>
                  </a:cubicBezTo>
                  <a:cubicBezTo>
                    <a:pt x="500" y="1"/>
                    <a:pt x="62" y="621"/>
                    <a:pt x="23" y="1302"/>
                  </a:cubicBezTo>
                  <a:cubicBezTo>
                    <a:pt x="1" y="1744"/>
                    <a:pt x="200" y="2243"/>
                    <a:pt x="612" y="25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943447" y="1743681"/>
              <a:ext cx="657262" cy="1627178"/>
            </a:xfrm>
            <a:custGeom>
              <a:avLst/>
              <a:gdLst/>
              <a:ahLst/>
              <a:cxnLst/>
              <a:rect l="l" t="t" r="r" b="b"/>
              <a:pathLst>
                <a:path w="3708" h="9180" extrusionOk="0">
                  <a:moveTo>
                    <a:pt x="113" y="1"/>
                  </a:moveTo>
                  <a:lnTo>
                    <a:pt x="0" y="10"/>
                  </a:lnTo>
                  <a:cubicBezTo>
                    <a:pt x="391" y="4961"/>
                    <a:pt x="3603" y="9167"/>
                    <a:pt x="3616" y="9180"/>
                  </a:cubicBezTo>
                  <a:lnTo>
                    <a:pt x="3707" y="9110"/>
                  </a:lnTo>
                  <a:cubicBezTo>
                    <a:pt x="3699" y="9097"/>
                    <a:pt x="503" y="4918"/>
                    <a:pt x="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3069965" y="3403839"/>
              <a:ext cx="768578" cy="913914"/>
            </a:xfrm>
            <a:custGeom>
              <a:avLst/>
              <a:gdLst/>
              <a:ahLst/>
              <a:cxnLst/>
              <a:rect l="l" t="t" r="r" b="b"/>
              <a:pathLst>
                <a:path w="4336" h="5156" extrusionOk="0">
                  <a:moveTo>
                    <a:pt x="581" y="4774"/>
                  </a:moveTo>
                  <a:cubicBezTo>
                    <a:pt x="581" y="4774"/>
                    <a:pt x="0" y="3776"/>
                    <a:pt x="482" y="2502"/>
                  </a:cubicBezTo>
                  <a:cubicBezTo>
                    <a:pt x="1427" y="0"/>
                    <a:pt x="4336" y="989"/>
                    <a:pt x="2753" y="3776"/>
                  </a:cubicBezTo>
                  <a:cubicBezTo>
                    <a:pt x="1969" y="5155"/>
                    <a:pt x="642" y="4748"/>
                    <a:pt x="581" y="477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3182876" y="3684963"/>
              <a:ext cx="389075" cy="472910"/>
            </a:xfrm>
            <a:custGeom>
              <a:avLst/>
              <a:gdLst/>
              <a:ahLst/>
              <a:cxnLst/>
              <a:rect l="l" t="t" r="r" b="b"/>
              <a:pathLst>
                <a:path w="2195" h="2668" extrusionOk="0">
                  <a:moveTo>
                    <a:pt x="239" y="2667"/>
                  </a:moveTo>
                  <a:cubicBezTo>
                    <a:pt x="239" y="2667"/>
                    <a:pt x="287" y="2542"/>
                    <a:pt x="404" y="2294"/>
                  </a:cubicBezTo>
                  <a:cubicBezTo>
                    <a:pt x="386" y="2299"/>
                    <a:pt x="334" y="2286"/>
                    <a:pt x="226" y="2130"/>
                  </a:cubicBezTo>
                  <a:cubicBezTo>
                    <a:pt x="105" y="1948"/>
                    <a:pt x="1" y="1592"/>
                    <a:pt x="1" y="1592"/>
                  </a:cubicBezTo>
                  <a:lnTo>
                    <a:pt x="404" y="2290"/>
                  </a:lnTo>
                  <a:cubicBezTo>
                    <a:pt x="469" y="2160"/>
                    <a:pt x="547" y="1995"/>
                    <a:pt x="655" y="1796"/>
                  </a:cubicBezTo>
                  <a:cubicBezTo>
                    <a:pt x="621" y="1774"/>
                    <a:pt x="573" y="1692"/>
                    <a:pt x="521" y="1488"/>
                  </a:cubicBezTo>
                  <a:cubicBezTo>
                    <a:pt x="438" y="1176"/>
                    <a:pt x="473" y="617"/>
                    <a:pt x="473" y="617"/>
                  </a:cubicBezTo>
                  <a:lnTo>
                    <a:pt x="681" y="1753"/>
                  </a:lnTo>
                  <a:cubicBezTo>
                    <a:pt x="759" y="1609"/>
                    <a:pt x="850" y="1445"/>
                    <a:pt x="954" y="1263"/>
                  </a:cubicBezTo>
                  <a:cubicBezTo>
                    <a:pt x="976" y="1228"/>
                    <a:pt x="998" y="1189"/>
                    <a:pt x="1019" y="1154"/>
                  </a:cubicBezTo>
                  <a:cubicBezTo>
                    <a:pt x="989" y="1111"/>
                    <a:pt x="954" y="1028"/>
                    <a:pt x="911" y="872"/>
                  </a:cubicBezTo>
                  <a:cubicBezTo>
                    <a:pt x="829" y="560"/>
                    <a:pt x="868" y="1"/>
                    <a:pt x="868" y="1"/>
                  </a:cubicBezTo>
                  <a:lnTo>
                    <a:pt x="1063" y="1085"/>
                  </a:lnTo>
                  <a:cubicBezTo>
                    <a:pt x="1553" y="287"/>
                    <a:pt x="1848" y="70"/>
                    <a:pt x="1848" y="70"/>
                  </a:cubicBezTo>
                  <a:cubicBezTo>
                    <a:pt x="1848" y="70"/>
                    <a:pt x="1531" y="526"/>
                    <a:pt x="1102" y="1215"/>
                  </a:cubicBezTo>
                  <a:lnTo>
                    <a:pt x="2194" y="877"/>
                  </a:lnTo>
                  <a:cubicBezTo>
                    <a:pt x="2194" y="877"/>
                    <a:pt x="1713" y="1167"/>
                    <a:pt x="1401" y="1237"/>
                  </a:cubicBezTo>
                  <a:cubicBezTo>
                    <a:pt x="1206" y="1280"/>
                    <a:pt x="1111" y="1276"/>
                    <a:pt x="1072" y="1263"/>
                  </a:cubicBezTo>
                  <a:cubicBezTo>
                    <a:pt x="967" y="1427"/>
                    <a:pt x="855" y="1609"/>
                    <a:pt x="742" y="1796"/>
                  </a:cubicBezTo>
                  <a:lnTo>
                    <a:pt x="1874" y="1605"/>
                  </a:lnTo>
                  <a:cubicBezTo>
                    <a:pt x="1874" y="1605"/>
                    <a:pt x="1358" y="1831"/>
                    <a:pt x="1037" y="1861"/>
                  </a:cubicBezTo>
                  <a:cubicBezTo>
                    <a:pt x="850" y="1878"/>
                    <a:pt x="759" y="1861"/>
                    <a:pt x="716" y="1844"/>
                  </a:cubicBezTo>
                  <a:cubicBezTo>
                    <a:pt x="629" y="1987"/>
                    <a:pt x="543" y="2138"/>
                    <a:pt x="452" y="2290"/>
                  </a:cubicBezTo>
                  <a:lnTo>
                    <a:pt x="1245" y="2446"/>
                  </a:lnTo>
                  <a:cubicBezTo>
                    <a:pt x="1245" y="2446"/>
                    <a:pt x="868" y="2464"/>
                    <a:pt x="660" y="2407"/>
                  </a:cubicBezTo>
                  <a:cubicBezTo>
                    <a:pt x="495" y="2360"/>
                    <a:pt x="452" y="2320"/>
                    <a:pt x="447" y="2299"/>
                  </a:cubicBezTo>
                  <a:cubicBezTo>
                    <a:pt x="378" y="2420"/>
                    <a:pt x="308" y="2542"/>
                    <a:pt x="239" y="2667"/>
                  </a:cubicBezTo>
                  <a:close/>
                </a:path>
              </a:pathLst>
            </a:custGeom>
            <a:solidFill>
              <a:srgbClr val="006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304800" y="3064752"/>
              <a:ext cx="835580" cy="915509"/>
            </a:xfrm>
            <a:custGeom>
              <a:avLst/>
              <a:gdLst/>
              <a:ahLst/>
              <a:cxnLst/>
              <a:rect l="l" t="t" r="r" b="b"/>
              <a:pathLst>
                <a:path w="4714" h="5165" extrusionOk="0">
                  <a:moveTo>
                    <a:pt x="3677" y="5165"/>
                  </a:moveTo>
                  <a:cubicBezTo>
                    <a:pt x="3677" y="5165"/>
                    <a:pt x="2519" y="5152"/>
                    <a:pt x="1670" y="4090"/>
                  </a:cubicBezTo>
                  <a:cubicBezTo>
                    <a:pt x="0" y="2000"/>
                    <a:pt x="2337" y="1"/>
                    <a:pt x="3928" y="2789"/>
                  </a:cubicBezTo>
                  <a:cubicBezTo>
                    <a:pt x="4713" y="4163"/>
                    <a:pt x="3681" y="5095"/>
                    <a:pt x="3677" y="5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54551" y="3407561"/>
              <a:ext cx="406800" cy="479823"/>
            </a:xfrm>
            <a:custGeom>
              <a:avLst/>
              <a:gdLst/>
              <a:ahLst/>
              <a:cxnLst/>
              <a:rect l="l" t="t" r="r" b="b"/>
              <a:pathLst>
                <a:path w="2295" h="2707" extrusionOk="0">
                  <a:moveTo>
                    <a:pt x="1969" y="2706"/>
                  </a:moveTo>
                  <a:cubicBezTo>
                    <a:pt x="1969" y="2706"/>
                    <a:pt x="1886" y="2606"/>
                    <a:pt x="1735" y="2377"/>
                  </a:cubicBezTo>
                  <a:cubicBezTo>
                    <a:pt x="1730" y="2394"/>
                    <a:pt x="1691" y="2433"/>
                    <a:pt x="1501" y="2446"/>
                  </a:cubicBezTo>
                  <a:cubicBezTo>
                    <a:pt x="1284" y="2459"/>
                    <a:pt x="924" y="2364"/>
                    <a:pt x="924" y="2364"/>
                  </a:cubicBezTo>
                  <a:lnTo>
                    <a:pt x="1730" y="2372"/>
                  </a:lnTo>
                  <a:cubicBezTo>
                    <a:pt x="1652" y="2255"/>
                    <a:pt x="1553" y="2104"/>
                    <a:pt x="1436" y="1908"/>
                  </a:cubicBezTo>
                  <a:cubicBezTo>
                    <a:pt x="1397" y="1921"/>
                    <a:pt x="1301" y="1926"/>
                    <a:pt x="1097" y="1865"/>
                  </a:cubicBezTo>
                  <a:cubicBezTo>
                    <a:pt x="790" y="1778"/>
                    <a:pt x="330" y="1462"/>
                    <a:pt x="330" y="1462"/>
                  </a:cubicBezTo>
                  <a:lnTo>
                    <a:pt x="1410" y="1865"/>
                  </a:lnTo>
                  <a:cubicBezTo>
                    <a:pt x="1323" y="1722"/>
                    <a:pt x="1232" y="1562"/>
                    <a:pt x="1128" y="1379"/>
                  </a:cubicBezTo>
                  <a:cubicBezTo>
                    <a:pt x="1110" y="1340"/>
                    <a:pt x="1089" y="1301"/>
                    <a:pt x="1067" y="1262"/>
                  </a:cubicBezTo>
                  <a:cubicBezTo>
                    <a:pt x="1015" y="1267"/>
                    <a:pt x="924" y="1258"/>
                    <a:pt x="772" y="1215"/>
                  </a:cubicBezTo>
                  <a:cubicBezTo>
                    <a:pt x="460" y="1124"/>
                    <a:pt x="0" y="807"/>
                    <a:pt x="0" y="807"/>
                  </a:cubicBezTo>
                  <a:lnTo>
                    <a:pt x="1028" y="1193"/>
                  </a:lnTo>
                  <a:cubicBezTo>
                    <a:pt x="594" y="365"/>
                    <a:pt x="560" y="1"/>
                    <a:pt x="560" y="1"/>
                  </a:cubicBezTo>
                  <a:cubicBezTo>
                    <a:pt x="560" y="1"/>
                    <a:pt x="790" y="508"/>
                    <a:pt x="1158" y="1228"/>
                  </a:cubicBezTo>
                  <a:lnTo>
                    <a:pt x="1431" y="113"/>
                  </a:lnTo>
                  <a:cubicBezTo>
                    <a:pt x="1431" y="113"/>
                    <a:pt x="1431" y="673"/>
                    <a:pt x="1331" y="981"/>
                  </a:cubicBezTo>
                  <a:cubicBezTo>
                    <a:pt x="1271" y="1171"/>
                    <a:pt x="1219" y="1249"/>
                    <a:pt x="1184" y="1280"/>
                  </a:cubicBezTo>
                  <a:cubicBezTo>
                    <a:pt x="1275" y="1453"/>
                    <a:pt x="1375" y="1640"/>
                    <a:pt x="1479" y="1830"/>
                  </a:cubicBezTo>
                  <a:lnTo>
                    <a:pt x="1891" y="764"/>
                  </a:lnTo>
                  <a:cubicBezTo>
                    <a:pt x="1891" y="764"/>
                    <a:pt x="1821" y="1319"/>
                    <a:pt x="1683" y="1609"/>
                  </a:cubicBezTo>
                  <a:cubicBezTo>
                    <a:pt x="1605" y="1778"/>
                    <a:pt x="1544" y="1852"/>
                    <a:pt x="1505" y="1882"/>
                  </a:cubicBezTo>
                  <a:cubicBezTo>
                    <a:pt x="1583" y="2030"/>
                    <a:pt x="1670" y="2182"/>
                    <a:pt x="1756" y="2333"/>
                  </a:cubicBezTo>
                  <a:lnTo>
                    <a:pt x="2294" y="1735"/>
                  </a:lnTo>
                  <a:cubicBezTo>
                    <a:pt x="2294" y="1735"/>
                    <a:pt x="2116" y="2064"/>
                    <a:pt x="1960" y="2216"/>
                  </a:cubicBezTo>
                  <a:cubicBezTo>
                    <a:pt x="1839" y="2333"/>
                    <a:pt x="1782" y="2346"/>
                    <a:pt x="1761" y="2342"/>
                  </a:cubicBezTo>
                  <a:cubicBezTo>
                    <a:pt x="1830" y="2463"/>
                    <a:pt x="1899" y="2585"/>
                    <a:pt x="1969" y="2706"/>
                  </a:cubicBezTo>
                  <a:close/>
                </a:path>
              </a:pathLst>
            </a:custGeom>
            <a:solidFill>
              <a:srgbClr val="006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80607" y="4206798"/>
              <a:ext cx="3327254" cy="523604"/>
            </a:xfrm>
            <a:custGeom>
              <a:avLst/>
              <a:gdLst/>
              <a:ahLst/>
              <a:cxnLst/>
              <a:rect l="l" t="t" r="r" b="b"/>
              <a:pathLst>
                <a:path w="18771" h="2954" extrusionOk="0">
                  <a:moveTo>
                    <a:pt x="9383" y="1"/>
                  </a:moveTo>
                  <a:cubicBezTo>
                    <a:pt x="4202" y="1"/>
                    <a:pt x="1" y="660"/>
                    <a:pt x="1" y="1475"/>
                  </a:cubicBezTo>
                  <a:cubicBezTo>
                    <a:pt x="1" y="2290"/>
                    <a:pt x="4202" y="2953"/>
                    <a:pt x="9383" y="2953"/>
                  </a:cubicBezTo>
                  <a:cubicBezTo>
                    <a:pt x="14569" y="2953"/>
                    <a:pt x="18770" y="2290"/>
                    <a:pt x="18770" y="1475"/>
                  </a:cubicBezTo>
                  <a:cubicBezTo>
                    <a:pt x="18770" y="660"/>
                    <a:pt x="14569" y="1"/>
                    <a:pt x="9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1517573" y="1245775"/>
              <a:ext cx="1740112" cy="2987414"/>
            </a:xfrm>
            <a:custGeom>
              <a:avLst/>
              <a:gdLst/>
              <a:ahLst/>
              <a:cxnLst/>
              <a:rect l="l" t="t" r="r" b="b"/>
              <a:pathLst>
                <a:path w="9817" h="16854" extrusionOk="0">
                  <a:moveTo>
                    <a:pt x="724" y="0"/>
                  </a:moveTo>
                  <a:cubicBezTo>
                    <a:pt x="325" y="0"/>
                    <a:pt x="0" y="343"/>
                    <a:pt x="0" y="763"/>
                  </a:cubicBezTo>
                  <a:lnTo>
                    <a:pt x="0" y="16090"/>
                  </a:lnTo>
                  <a:cubicBezTo>
                    <a:pt x="0" y="16511"/>
                    <a:pt x="325" y="16853"/>
                    <a:pt x="724" y="16853"/>
                  </a:cubicBezTo>
                  <a:lnTo>
                    <a:pt x="9088" y="16853"/>
                  </a:lnTo>
                  <a:cubicBezTo>
                    <a:pt x="9491" y="16853"/>
                    <a:pt x="9816" y="16511"/>
                    <a:pt x="9816" y="16090"/>
                  </a:cubicBezTo>
                  <a:lnTo>
                    <a:pt x="9816" y="763"/>
                  </a:lnTo>
                  <a:cubicBezTo>
                    <a:pt x="9816" y="343"/>
                    <a:pt x="9491" y="0"/>
                    <a:pt x="9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1648209" y="1577062"/>
              <a:ext cx="1478838" cy="2347887"/>
            </a:xfrm>
            <a:custGeom>
              <a:avLst/>
              <a:gdLst/>
              <a:ahLst/>
              <a:cxnLst/>
              <a:rect l="l" t="t" r="r" b="b"/>
              <a:pathLst>
                <a:path w="8343" h="13246" extrusionOk="0">
                  <a:moveTo>
                    <a:pt x="0" y="0"/>
                  </a:moveTo>
                  <a:lnTo>
                    <a:pt x="0" y="13246"/>
                  </a:lnTo>
                  <a:lnTo>
                    <a:pt x="8342" y="13246"/>
                  </a:lnTo>
                  <a:lnTo>
                    <a:pt x="8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132999" y="1367194"/>
              <a:ext cx="508190" cy="106174"/>
            </a:xfrm>
            <a:custGeom>
              <a:avLst/>
              <a:gdLst/>
              <a:ahLst/>
              <a:cxnLst/>
              <a:rect l="l" t="t" r="r" b="b"/>
              <a:pathLst>
                <a:path w="2867" h="599" extrusionOk="0">
                  <a:moveTo>
                    <a:pt x="300" y="0"/>
                  </a:moveTo>
                  <a:cubicBezTo>
                    <a:pt x="135" y="0"/>
                    <a:pt x="1" y="135"/>
                    <a:pt x="1" y="300"/>
                  </a:cubicBezTo>
                  <a:cubicBezTo>
                    <a:pt x="1" y="464"/>
                    <a:pt x="135" y="599"/>
                    <a:pt x="300" y="599"/>
                  </a:cubicBezTo>
                  <a:lnTo>
                    <a:pt x="2568" y="599"/>
                  </a:lnTo>
                  <a:cubicBezTo>
                    <a:pt x="2732" y="599"/>
                    <a:pt x="2867" y="464"/>
                    <a:pt x="2867" y="300"/>
                  </a:cubicBezTo>
                  <a:cubicBezTo>
                    <a:pt x="2867" y="135"/>
                    <a:pt x="2732" y="0"/>
                    <a:pt x="2568" y="0"/>
                  </a:cubicBezTo>
                  <a:close/>
                </a:path>
              </a:pathLst>
            </a:custGeom>
            <a:solidFill>
              <a:srgbClr val="E1D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2294478" y="3980090"/>
              <a:ext cx="186118" cy="186292"/>
            </a:xfrm>
            <a:custGeom>
              <a:avLst/>
              <a:gdLst/>
              <a:ahLst/>
              <a:cxnLst/>
              <a:rect l="l" t="t" r="r" b="b"/>
              <a:pathLst>
                <a:path w="1050" h="1051" extrusionOk="0">
                  <a:moveTo>
                    <a:pt x="525" y="1"/>
                  </a:moveTo>
                  <a:cubicBezTo>
                    <a:pt x="235" y="1"/>
                    <a:pt x="0" y="235"/>
                    <a:pt x="0" y="525"/>
                  </a:cubicBezTo>
                  <a:cubicBezTo>
                    <a:pt x="0" y="816"/>
                    <a:pt x="235" y="1050"/>
                    <a:pt x="525" y="1050"/>
                  </a:cubicBezTo>
                  <a:cubicBezTo>
                    <a:pt x="816" y="1050"/>
                    <a:pt x="1050" y="816"/>
                    <a:pt x="1050" y="525"/>
                  </a:cubicBezTo>
                  <a:cubicBezTo>
                    <a:pt x="1050" y="235"/>
                    <a:pt x="816" y="1"/>
                    <a:pt x="525" y="1"/>
                  </a:cubicBezTo>
                  <a:close/>
                </a:path>
              </a:pathLst>
            </a:custGeom>
            <a:solidFill>
              <a:srgbClr val="8F9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304404" y="3990194"/>
              <a:ext cx="166265" cy="166972"/>
            </a:xfrm>
            <a:custGeom>
              <a:avLst/>
              <a:gdLst/>
              <a:ahLst/>
              <a:cxnLst/>
              <a:rect l="l" t="t" r="r" b="b"/>
              <a:pathLst>
                <a:path w="938" h="942" extrusionOk="0">
                  <a:moveTo>
                    <a:pt x="469" y="0"/>
                  </a:moveTo>
                  <a:cubicBezTo>
                    <a:pt x="209" y="0"/>
                    <a:pt x="1" y="213"/>
                    <a:pt x="1" y="468"/>
                  </a:cubicBezTo>
                  <a:cubicBezTo>
                    <a:pt x="1" y="729"/>
                    <a:pt x="209" y="941"/>
                    <a:pt x="469" y="941"/>
                  </a:cubicBezTo>
                  <a:cubicBezTo>
                    <a:pt x="729" y="941"/>
                    <a:pt x="937" y="729"/>
                    <a:pt x="937" y="468"/>
                  </a:cubicBezTo>
                  <a:cubicBezTo>
                    <a:pt x="937" y="213"/>
                    <a:pt x="729" y="0"/>
                    <a:pt x="469" y="0"/>
                  </a:cubicBezTo>
                  <a:close/>
                </a:path>
              </a:pathLst>
            </a:custGeom>
            <a:solidFill>
              <a:srgbClr val="98A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2171464" y="1383324"/>
              <a:ext cx="425944" cy="74801"/>
            </a:xfrm>
            <a:custGeom>
              <a:avLst/>
              <a:gdLst/>
              <a:ahLst/>
              <a:cxnLst/>
              <a:rect l="l" t="t" r="r" b="b"/>
              <a:pathLst>
                <a:path w="2403" h="422" extrusionOk="0">
                  <a:moveTo>
                    <a:pt x="252" y="0"/>
                  </a:moveTo>
                  <a:cubicBezTo>
                    <a:pt x="114" y="0"/>
                    <a:pt x="1" y="91"/>
                    <a:pt x="1" y="209"/>
                  </a:cubicBezTo>
                  <a:cubicBezTo>
                    <a:pt x="1" y="326"/>
                    <a:pt x="114" y="421"/>
                    <a:pt x="252" y="421"/>
                  </a:cubicBezTo>
                  <a:lnTo>
                    <a:pt x="2151" y="421"/>
                  </a:lnTo>
                  <a:cubicBezTo>
                    <a:pt x="2290" y="421"/>
                    <a:pt x="2403" y="326"/>
                    <a:pt x="2403" y="209"/>
                  </a:cubicBezTo>
                  <a:cubicBezTo>
                    <a:pt x="2403" y="91"/>
                    <a:pt x="2290" y="0"/>
                    <a:pt x="2151" y="0"/>
                  </a:cubicBezTo>
                  <a:close/>
                </a:path>
              </a:pathLst>
            </a:custGeom>
            <a:solidFill>
              <a:srgbClr val="1C2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337660" y="1607727"/>
              <a:ext cx="2123692" cy="284490"/>
            </a:xfrm>
            <a:custGeom>
              <a:avLst/>
              <a:gdLst/>
              <a:ahLst/>
              <a:cxnLst/>
              <a:rect l="l" t="t" r="r" b="b"/>
              <a:pathLst>
                <a:path w="11981" h="1605" extrusionOk="0">
                  <a:moveTo>
                    <a:pt x="2671" y="0"/>
                  </a:moveTo>
                  <a:lnTo>
                    <a:pt x="1" y="1605"/>
                  </a:lnTo>
                  <a:lnTo>
                    <a:pt x="11980" y="1605"/>
                  </a:lnTo>
                  <a:lnTo>
                    <a:pt x="9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337660" y="1892042"/>
              <a:ext cx="302929" cy="270665"/>
            </a:xfrm>
            <a:custGeom>
              <a:avLst/>
              <a:gdLst/>
              <a:ahLst/>
              <a:cxnLst/>
              <a:rect l="l" t="t" r="r" b="b"/>
              <a:pathLst>
                <a:path w="1709" h="1527" extrusionOk="0">
                  <a:moveTo>
                    <a:pt x="1" y="1"/>
                  </a:moveTo>
                  <a:lnTo>
                    <a:pt x="1" y="673"/>
                  </a:lnTo>
                  <a:cubicBezTo>
                    <a:pt x="1" y="1145"/>
                    <a:pt x="382" y="1527"/>
                    <a:pt x="855" y="1527"/>
                  </a:cubicBezTo>
                  <a:cubicBezTo>
                    <a:pt x="1327" y="1527"/>
                    <a:pt x="1709" y="1145"/>
                    <a:pt x="1709" y="673"/>
                  </a:cubicBezTo>
                  <a:lnTo>
                    <a:pt x="1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1640410" y="1892042"/>
              <a:ext cx="303815" cy="270665"/>
            </a:xfrm>
            <a:custGeom>
              <a:avLst/>
              <a:gdLst/>
              <a:ahLst/>
              <a:cxnLst/>
              <a:rect l="l" t="t" r="r" b="b"/>
              <a:pathLst>
                <a:path w="1714" h="1527" extrusionOk="0">
                  <a:moveTo>
                    <a:pt x="1" y="1"/>
                  </a:moveTo>
                  <a:lnTo>
                    <a:pt x="1" y="673"/>
                  </a:lnTo>
                  <a:cubicBezTo>
                    <a:pt x="1" y="1145"/>
                    <a:pt x="387" y="1527"/>
                    <a:pt x="859" y="1527"/>
                  </a:cubicBezTo>
                  <a:cubicBezTo>
                    <a:pt x="1332"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1944047" y="1892042"/>
              <a:ext cx="303638" cy="270665"/>
            </a:xfrm>
            <a:custGeom>
              <a:avLst/>
              <a:gdLst/>
              <a:ahLst/>
              <a:cxnLst/>
              <a:rect l="l" t="t" r="r" b="b"/>
              <a:pathLst>
                <a:path w="1713" h="1527" extrusionOk="0">
                  <a:moveTo>
                    <a:pt x="0" y="1"/>
                  </a:moveTo>
                  <a:lnTo>
                    <a:pt x="0" y="673"/>
                  </a:lnTo>
                  <a:cubicBezTo>
                    <a:pt x="0" y="1145"/>
                    <a:pt x="386" y="1527"/>
                    <a:pt x="859" y="1527"/>
                  </a:cubicBezTo>
                  <a:cubicBezTo>
                    <a:pt x="1331"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247683" y="1892042"/>
              <a:ext cx="303638" cy="270665"/>
            </a:xfrm>
            <a:custGeom>
              <a:avLst/>
              <a:gdLst/>
              <a:ahLst/>
              <a:cxnLst/>
              <a:rect l="l" t="t" r="r" b="b"/>
              <a:pathLst>
                <a:path w="1713" h="1527" extrusionOk="0">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551142" y="1892042"/>
              <a:ext cx="303815" cy="270665"/>
            </a:xfrm>
            <a:custGeom>
              <a:avLst/>
              <a:gdLst/>
              <a:ahLst/>
              <a:cxnLst/>
              <a:rect l="l" t="t" r="r" b="b"/>
              <a:pathLst>
                <a:path w="1714" h="1527" extrusionOk="0">
                  <a:moveTo>
                    <a:pt x="1" y="1"/>
                  </a:moveTo>
                  <a:lnTo>
                    <a:pt x="1" y="673"/>
                  </a:lnTo>
                  <a:cubicBezTo>
                    <a:pt x="1" y="1145"/>
                    <a:pt x="382" y="1527"/>
                    <a:pt x="855" y="1527"/>
                  </a:cubicBezTo>
                  <a:cubicBezTo>
                    <a:pt x="1327"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2854778" y="1892042"/>
              <a:ext cx="302929" cy="270665"/>
            </a:xfrm>
            <a:custGeom>
              <a:avLst/>
              <a:gdLst/>
              <a:ahLst/>
              <a:cxnLst/>
              <a:rect l="l" t="t" r="r" b="b"/>
              <a:pathLst>
                <a:path w="1709" h="1527" extrusionOk="0">
                  <a:moveTo>
                    <a:pt x="0" y="1"/>
                  </a:moveTo>
                  <a:lnTo>
                    <a:pt x="0" y="673"/>
                  </a:lnTo>
                  <a:cubicBezTo>
                    <a:pt x="0" y="1145"/>
                    <a:pt x="382" y="1527"/>
                    <a:pt x="854" y="1527"/>
                  </a:cubicBezTo>
                  <a:cubicBezTo>
                    <a:pt x="1327" y="1527"/>
                    <a:pt x="1709" y="1145"/>
                    <a:pt x="1709" y="673"/>
                  </a:cubicBezTo>
                  <a:lnTo>
                    <a:pt x="1709"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461165" y="1892042"/>
              <a:ext cx="303638" cy="270665"/>
            </a:xfrm>
            <a:custGeom>
              <a:avLst/>
              <a:gdLst/>
              <a:ahLst/>
              <a:cxnLst/>
              <a:rect l="l" t="t" r="r" b="b"/>
              <a:pathLst>
                <a:path w="1713" h="1527" extrusionOk="0">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57529" y="1892042"/>
              <a:ext cx="303815" cy="270665"/>
            </a:xfrm>
            <a:custGeom>
              <a:avLst/>
              <a:gdLst/>
              <a:ahLst/>
              <a:cxnLst/>
              <a:rect l="l" t="t" r="r" b="b"/>
              <a:pathLst>
                <a:path w="1714" h="1527" extrusionOk="0">
                  <a:moveTo>
                    <a:pt x="1" y="1"/>
                  </a:moveTo>
                  <a:lnTo>
                    <a:pt x="1" y="673"/>
                  </a:lnTo>
                  <a:cubicBezTo>
                    <a:pt x="1" y="1145"/>
                    <a:pt x="386" y="1527"/>
                    <a:pt x="859" y="1527"/>
                  </a:cubicBezTo>
                  <a:cubicBezTo>
                    <a:pt x="1332" y="1527"/>
                    <a:pt x="1713" y="1145"/>
                    <a:pt x="1713" y="673"/>
                  </a:cubicBezTo>
                  <a:lnTo>
                    <a:pt x="1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1337660" y="1607727"/>
              <a:ext cx="638827" cy="284490"/>
            </a:xfrm>
            <a:custGeom>
              <a:avLst/>
              <a:gdLst/>
              <a:ahLst/>
              <a:cxnLst/>
              <a:rect l="l" t="t" r="r" b="b"/>
              <a:pathLst>
                <a:path w="3604" h="1605" extrusionOk="0">
                  <a:moveTo>
                    <a:pt x="2671" y="0"/>
                  </a:moveTo>
                  <a:lnTo>
                    <a:pt x="1" y="1605"/>
                  </a:lnTo>
                  <a:lnTo>
                    <a:pt x="1709" y="1605"/>
                  </a:lnTo>
                  <a:lnTo>
                    <a:pt x="3604"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944047" y="1607727"/>
              <a:ext cx="362841" cy="284490"/>
            </a:xfrm>
            <a:custGeom>
              <a:avLst/>
              <a:gdLst/>
              <a:ahLst/>
              <a:cxnLst/>
              <a:rect l="l" t="t" r="r" b="b"/>
              <a:pathLst>
                <a:path w="2047" h="1605" extrusionOk="0">
                  <a:moveTo>
                    <a:pt x="1115" y="0"/>
                  </a:moveTo>
                  <a:lnTo>
                    <a:pt x="0" y="1605"/>
                  </a:lnTo>
                  <a:lnTo>
                    <a:pt x="1713" y="1605"/>
                  </a:lnTo>
                  <a:lnTo>
                    <a:pt x="2047"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2472087" y="1607727"/>
              <a:ext cx="382871" cy="284490"/>
            </a:xfrm>
            <a:custGeom>
              <a:avLst/>
              <a:gdLst/>
              <a:ahLst/>
              <a:cxnLst/>
              <a:rect l="l" t="t" r="r" b="b"/>
              <a:pathLst>
                <a:path w="2160" h="1605" extrusionOk="0">
                  <a:moveTo>
                    <a:pt x="0" y="0"/>
                  </a:moveTo>
                  <a:lnTo>
                    <a:pt x="447" y="1605"/>
                  </a:lnTo>
                  <a:lnTo>
                    <a:pt x="2159" y="1605"/>
                  </a:lnTo>
                  <a:lnTo>
                    <a:pt x="937"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803197" y="1607727"/>
              <a:ext cx="658148" cy="284490"/>
            </a:xfrm>
            <a:custGeom>
              <a:avLst/>
              <a:gdLst/>
              <a:ahLst/>
              <a:cxnLst/>
              <a:rect l="l" t="t" r="r" b="b"/>
              <a:pathLst>
                <a:path w="3713" h="1605" extrusionOk="0">
                  <a:moveTo>
                    <a:pt x="1" y="0"/>
                  </a:moveTo>
                  <a:lnTo>
                    <a:pt x="2000" y="1605"/>
                  </a:lnTo>
                  <a:lnTo>
                    <a:pt x="3712" y="1605"/>
                  </a:lnTo>
                  <a:lnTo>
                    <a:pt x="933" y="0"/>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968398" y="1607727"/>
              <a:ext cx="799597" cy="284490"/>
            </a:xfrm>
            <a:custGeom>
              <a:avLst/>
              <a:gdLst/>
              <a:ahLst/>
              <a:cxnLst/>
              <a:rect l="l" t="t" r="r" b="b"/>
              <a:pathLst>
                <a:path w="4511" h="1605" extrusionOk="0">
                  <a:moveTo>
                    <a:pt x="1" y="0"/>
                  </a:moveTo>
                  <a:lnTo>
                    <a:pt x="2780" y="1605"/>
                  </a:lnTo>
                  <a:lnTo>
                    <a:pt x="4510" y="1605"/>
                  </a:lnTo>
                  <a:lnTo>
                    <a:pt x="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1034024" y="1892042"/>
              <a:ext cx="303815" cy="270665"/>
            </a:xfrm>
            <a:custGeom>
              <a:avLst/>
              <a:gdLst/>
              <a:ahLst/>
              <a:cxnLst/>
              <a:rect l="l" t="t" r="r" b="b"/>
              <a:pathLst>
                <a:path w="1714" h="1527" extrusionOk="0">
                  <a:moveTo>
                    <a:pt x="1" y="1"/>
                  </a:moveTo>
                  <a:lnTo>
                    <a:pt x="1" y="673"/>
                  </a:lnTo>
                  <a:cubicBezTo>
                    <a:pt x="1" y="1145"/>
                    <a:pt x="382" y="1527"/>
                    <a:pt x="855" y="1527"/>
                  </a:cubicBezTo>
                  <a:cubicBezTo>
                    <a:pt x="1328" y="1527"/>
                    <a:pt x="1714" y="1145"/>
                    <a:pt x="1714" y="673"/>
                  </a:cubicBezTo>
                  <a:lnTo>
                    <a:pt x="1714" y="1"/>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034024" y="1607727"/>
              <a:ext cx="779567" cy="284490"/>
            </a:xfrm>
            <a:custGeom>
              <a:avLst/>
              <a:gdLst/>
              <a:ahLst/>
              <a:cxnLst/>
              <a:rect l="l" t="t" r="r" b="b"/>
              <a:pathLst>
                <a:path w="4398" h="1605" extrusionOk="0">
                  <a:moveTo>
                    <a:pt x="3465" y="0"/>
                  </a:moveTo>
                  <a:lnTo>
                    <a:pt x="1" y="1605"/>
                  </a:lnTo>
                  <a:lnTo>
                    <a:pt x="1714" y="1605"/>
                  </a:lnTo>
                  <a:lnTo>
                    <a:pt x="4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1647323" y="1569263"/>
              <a:ext cx="1485042" cy="38641"/>
            </a:xfrm>
            <a:custGeom>
              <a:avLst/>
              <a:gdLst/>
              <a:ahLst/>
              <a:cxnLst/>
              <a:rect l="l" t="t" r="r" b="b"/>
              <a:pathLst>
                <a:path w="8378" h="218" extrusionOk="0">
                  <a:moveTo>
                    <a:pt x="1" y="1"/>
                  </a:moveTo>
                  <a:lnTo>
                    <a:pt x="1" y="217"/>
                  </a:lnTo>
                  <a:lnTo>
                    <a:pt x="8377" y="217"/>
                  </a:lnTo>
                  <a:lnTo>
                    <a:pt x="8377"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161647" y="2210035"/>
              <a:ext cx="904710" cy="783456"/>
            </a:xfrm>
            <a:custGeom>
              <a:avLst/>
              <a:gdLst/>
              <a:ahLst/>
              <a:cxnLst/>
              <a:rect l="l" t="t" r="r" b="b"/>
              <a:pathLst>
                <a:path w="5104" h="4420" extrusionOk="0">
                  <a:moveTo>
                    <a:pt x="931" y="975"/>
                  </a:moveTo>
                  <a:cubicBezTo>
                    <a:pt x="978" y="975"/>
                    <a:pt x="1024" y="987"/>
                    <a:pt x="1067" y="1012"/>
                  </a:cubicBezTo>
                  <a:cubicBezTo>
                    <a:pt x="1193" y="1090"/>
                    <a:pt x="1236" y="1250"/>
                    <a:pt x="1158" y="1376"/>
                  </a:cubicBezTo>
                  <a:cubicBezTo>
                    <a:pt x="1110" y="1459"/>
                    <a:pt x="1021" y="1506"/>
                    <a:pt x="931" y="1506"/>
                  </a:cubicBezTo>
                  <a:cubicBezTo>
                    <a:pt x="884" y="1506"/>
                    <a:pt x="837" y="1494"/>
                    <a:pt x="794" y="1467"/>
                  </a:cubicBezTo>
                  <a:cubicBezTo>
                    <a:pt x="668" y="1393"/>
                    <a:pt x="629" y="1229"/>
                    <a:pt x="703" y="1103"/>
                  </a:cubicBezTo>
                  <a:cubicBezTo>
                    <a:pt x="755" y="1020"/>
                    <a:pt x="842" y="975"/>
                    <a:pt x="931" y="975"/>
                  </a:cubicBezTo>
                  <a:close/>
                  <a:moveTo>
                    <a:pt x="1327" y="1"/>
                  </a:moveTo>
                  <a:cubicBezTo>
                    <a:pt x="1300" y="1"/>
                    <a:pt x="1273" y="8"/>
                    <a:pt x="1249" y="23"/>
                  </a:cubicBezTo>
                  <a:lnTo>
                    <a:pt x="109" y="652"/>
                  </a:lnTo>
                  <a:cubicBezTo>
                    <a:pt x="57" y="678"/>
                    <a:pt x="27" y="730"/>
                    <a:pt x="27" y="786"/>
                  </a:cubicBezTo>
                  <a:lnTo>
                    <a:pt x="1" y="2091"/>
                  </a:lnTo>
                  <a:cubicBezTo>
                    <a:pt x="1" y="2148"/>
                    <a:pt x="31" y="2200"/>
                    <a:pt x="79" y="2230"/>
                  </a:cubicBezTo>
                  <a:lnTo>
                    <a:pt x="3677" y="4398"/>
                  </a:lnTo>
                  <a:cubicBezTo>
                    <a:pt x="3702" y="4412"/>
                    <a:pt x="3728" y="4419"/>
                    <a:pt x="3755" y="4419"/>
                  </a:cubicBezTo>
                  <a:cubicBezTo>
                    <a:pt x="3809" y="4419"/>
                    <a:pt x="3862" y="4391"/>
                    <a:pt x="3894" y="4342"/>
                  </a:cubicBezTo>
                  <a:lnTo>
                    <a:pt x="5056" y="2408"/>
                  </a:lnTo>
                  <a:cubicBezTo>
                    <a:pt x="5104" y="2334"/>
                    <a:pt x="5078" y="2235"/>
                    <a:pt x="5004" y="2191"/>
                  </a:cubicBezTo>
                  <a:lnTo>
                    <a:pt x="1405" y="23"/>
                  </a:lnTo>
                  <a:cubicBezTo>
                    <a:pt x="1382" y="8"/>
                    <a:pt x="1354" y="1"/>
                    <a:pt x="1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1417602" y="2425398"/>
              <a:ext cx="212351" cy="221566"/>
            </a:xfrm>
            <a:custGeom>
              <a:avLst/>
              <a:gdLst/>
              <a:ahLst/>
              <a:cxnLst/>
              <a:rect l="l" t="t" r="r" b="b"/>
              <a:pathLst>
                <a:path w="1198" h="1250" extrusionOk="0">
                  <a:moveTo>
                    <a:pt x="386" y="1"/>
                  </a:moveTo>
                  <a:lnTo>
                    <a:pt x="178" y="378"/>
                  </a:lnTo>
                  <a:lnTo>
                    <a:pt x="417" y="508"/>
                  </a:lnTo>
                  <a:lnTo>
                    <a:pt x="499" y="356"/>
                  </a:lnTo>
                  <a:lnTo>
                    <a:pt x="759" y="499"/>
                  </a:lnTo>
                  <a:lnTo>
                    <a:pt x="0" y="1085"/>
                  </a:lnTo>
                  <a:lnTo>
                    <a:pt x="304" y="1249"/>
                  </a:lnTo>
                  <a:lnTo>
                    <a:pt x="1102" y="629"/>
                  </a:lnTo>
                  <a:lnTo>
                    <a:pt x="1197" y="452"/>
                  </a:lnTo>
                  <a:lnTo>
                    <a:pt x="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1545934" y="2519875"/>
              <a:ext cx="221569" cy="220502"/>
            </a:xfrm>
            <a:custGeom>
              <a:avLst/>
              <a:gdLst/>
              <a:ahLst/>
              <a:cxnLst/>
              <a:rect l="l" t="t" r="r" b="b"/>
              <a:pathLst>
                <a:path w="1250" h="1244" extrusionOk="0">
                  <a:moveTo>
                    <a:pt x="625" y="1"/>
                  </a:moveTo>
                  <a:lnTo>
                    <a:pt x="256" y="556"/>
                  </a:lnTo>
                  <a:lnTo>
                    <a:pt x="521" y="703"/>
                  </a:lnTo>
                  <a:cubicBezTo>
                    <a:pt x="673" y="786"/>
                    <a:pt x="690" y="846"/>
                    <a:pt x="655" y="907"/>
                  </a:cubicBezTo>
                  <a:cubicBezTo>
                    <a:pt x="636" y="943"/>
                    <a:pt x="602" y="960"/>
                    <a:pt x="560" y="960"/>
                  </a:cubicBezTo>
                  <a:cubicBezTo>
                    <a:pt x="524" y="960"/>
                    <a:pt x="484" y="948"/>
                    <a:pt x="443" y="924"/>
                  </a:cubicBezTo>
                  <a:cubicBezTo>
                    <a:pt x="347" y="872"/>
                    <a:pt x="265" y="790"/>
                    <a:pt x="217" y="695"/>
                  </a:cubicBezTo>
                  <a:lnTo>
                    <a:pt x="0" y="846"/>
                  </a:lnTo>
                  <a:cubicBezTo>
                    <a:pt x="61" y="968"/>
                    <a:pt x="187" y="1081"/>
                    <a:pt x="326" y="1159"/>
                  </a:cubicBezTo>
                  <a:cubicBezTo>
                    <a:pt x="434" y="1217"/>
                    <a:pt x="532" y="1243"/>
                    <a:pt x="618" y="1243"/>
                  </a:cubicBezTo>
                  <a:cubicBezTo>
                    <a:pt x="767" y="1243"/>
                    <a:pt x="878" y="1167"/>
                    <a:pt x="941" y="1055"/>
                  </a:cubicBezTo>
                  <a:cubicBezTo>
                    <a:pt x="1037" y="881"/>
                    <a:pt x="998" y="682"/>
                    <a:pt x="707" y="521"/>
                  </a:cubicBezTo>
                  <a:lnTo>
                    <a:pt x="642" y="482"/>
                  </a:lnTo>
                  <a:lnTo>
                    <a:pt x="733" y="348"/>
                  </a:lnTo>
                  <a:lnTo>
                    <a:pt x="1132" y="565"/>
                  </a:lnTo>
                  <a:lnTo>
                    <a:pt x="1249" y="348"/>
                  </a:lnTo>
                  <a:lnTo>
                    <a:pt x="6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1741977" y="2662741"/>
              <a:ext cx="113089" cy="121772"/>
            </a:xfrm>
            <a:custGeom>
              <a:avLst/>
              <a:gdLst/>
              <a:ahLst/>
              <a:cxnLst/>
              <a:rect l="l" t="t" r="r" b="b"/>
              <a:pathLst>
                <a:path w="638" h="687" extrusionOk="0">
                  <a:moveTo>
                    <a:pt x="255" y="37"/>
                  </a:moveTo>
                  <a:cubicBezTo>
                    <a:pt x="266" y="37"/>
                    <a:pt x="279" y="39"/>
                    <a:pt x="291" y="45"/>
                  </a:cubicBezTo>
                  <a:cubicBezTo>
                    <a:pt x="334" y="71"/>
                    <a:pt x="343" y="127"/>
                    <a:pt x="308" y="188"/>
                  </a:cubicBezTo>
                  <a:cubicBezTo>
                    <a:pt x="283" y="235"/>
                    <a:pt x="251" y="259"/>
                    <a:pt x="217" y="259"/>
                  </a:cubicBezTo>
                  <a:cubicBezTo>
                    <a:pt x="204" y="259"/>
                    <a:pt x="191" y="256"/>
                    <a:pt x="178" y="249"/>
                  </a:cubicBezTo>
                  <a:cubicBezTo>
                    <a:pt x="135" y="223"/>
                    <a:pt x="126" y="170"/>
                    <a:pt x="161" y="105"/>
                  </a:cubicBezTo>
                  <a:cubicBezTo>
                    <a:pt x="186" y="60"/>
                    <a:pt x="220" y="37"/>
                    <a:pt x="255" y="37"/>
                  </a:cubicBezTo>
                  <a:close/>
                  <a:moveTo>
                    <a:pt x="253" y="0"/>
                  </a:moveTo>
                  <a:cubicBezTo>
                    <a:pt x="204" y="0"/>
                    <a:pt x="157" y="32"/>
                    <a:pt x="126" y="88"/>
                  </a:cubicBezTo>
                  <a:cubicBezTo>
                    <a:pt x="82" y="166"/>
                    <a:pt x="95" y="244"/>
                    <a:pt x="161" y="279"/>
                  </a:cubicBezTo>
                  <a:cubicBezTo>
                    <a:pt x="180" y="289"/>
                    <a:pt x="199" y="294"/>
                    <a:pt x="219" y="294"/>
                  </a:cubicBezTo>
                  <a:cubicBezTo>
                    <a:pt x="266" y="294"/>
                    <a:pt x="312" y="265"/>
                    <a:pt x="343" y="210"/>
                  </a:cubicBezTo>
                  <a:cubicBezTo>
                    <a:pt x="386" y="127"/>
                    <a:pt x="373" y="49"/>
                    <a:pt x="308" y="14"/>
                  </a:cubicBezTo>
                  <a:cubicBezTo>
                    <a:pt x="290" y="5"/>
                    <a:pt x="271" y="0"/>
                    <a:pt x="253" y="0"/>
                  </a:cubicBezTo>
                  <a:close/>
                  <a:moveTo>
                    <a:pt x="598" y="179"/>
                  </a:moveTo>
                  <a:lnTo>
                    <a:pt x="0" y="483"/>
                  </a:lnTo>
                  <a:lnTo>
                    <a:pt x="39" y="509"/>
                  </a:lnTo>
                  <a:lnTo>
                    <a:pt x="637" y="201"/>
                  </a:lnTo>
                  <a:lnTo>
                    <a:pt x="598" y="179"/>
                  </a:lnTo>
                  <a:close/>
                  <a:moveTo>
                    <a:pt x="420" y="429"/>
                  </a:moveTo>
                  <a:cubicBezTo>
                    <a:pt x="433" y="429"/>
                    <a:pt x="447" y="432"/>
                    <a:pt x="460" y="439"/>
                  </a:cubicBezTo>
                  <a:cubicBezTo>
                    <a:pt x="503" y="465"/>
                    <a:pt x="512" y="517"/>
                    <a:pt x="477" y="582"/>
                  </a:cubicBezTo>
                  <a:cubicBezTo>
                    <a:pt x="452" y="626"/>
                    <a:pt x="418" y="650"/>
                    <a:pt x="385" y="650"/>
                  </a:cubicBezTo>
                  <a:cubicBezTo>
                    <a:pt x="372" y="650"/>
                    <a:pt x="359" y="646"/>
                    <a:pt x="347" y="639"/>
                  </a:cubicBezTo>
                  <a:cubicBezTo>
                    <a:pt x="304" y="617"/>
                    <a:pt x="295" y="561"/>
                    <a:pt x="330" y="500"/>
                  </a:cubicBezTo>
                  <a:cubicBezTo>
                    <a:pt x="355" y="453"/>
                    <a:pt x="387" y="429"/>
                    <a:pt x="420" y="429"/>
                  </a:cubicBezTo>
                  <a:close/>
                  <a:moveTo>
                    <a:pt x="419" y="394"/>
                  </a:moveTo>
                  <a:cubicBezTo>
                    <a:pt x="372" y="394"/>
                    <a:pt x="326" y="423"/>
                    <a:pt x="295" y="478"/>
                  </a:cubicBezTo>
                  <a:cubicBezTo>
                    <a:pt x="252" y="556"/>
                    <a:pt x="265" y="634"/>
                    <a:pt x="330" y="669"/>
                  </a:cubicBezTo>
                  <a:cubicBezTo>
                    <a:pt x="349" y="681"/>
                    <a:pt x="369" y="686"/>
                    <a:pt x="388" y="686"/>
                  </a:cubicBezTo>
                  <a:cubicBezTo>
                    <a:pt x="435" y="686"/>
                    <a:pt x="481" y="655"/>
                    <a:pt x="512" y="600"/>
                  </a:cubicBezTo>
                  <a:cubicBezTo>
                    <a:pt x="555" y="522"/>
                    <a:pt x="542" y="444"/>
                    <a:pt x="477" y="409"/>
                  </a:cubicBezTo>
                  <a:cubicBezTo>
                    <a:pt x="458" y="399"/>
                    <a:pt x="438" y="394"/>
                    <a:pt x="419" y="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3094426" y="2833436"/>
              <a:ext cx="190017" cy="189306"/>
            </a:xfrm>
            <a:custGeom>
              <a:avLst/>
              <a:gdLst/>
              <a:ahLst/>
              <a:cxnLst/>
              <a:rect l="l" t="t" r="r" b="b"/>
              <a:pathLst>
                <a:path w="1072" h="1068" extrusionOk="0">
                  <a:moveTo>
                    <a:pt x="317" y="1"/>
                  </a:moveTo>
                  <a:lnTo>
                    <a:pt x="1" y="313"/>
                  </a:lnTo>
                  <a:lnTo>
                    <a:pt x="755" y="1068"/>
                  </a:lnTo>
                  <a:lnTo>
                    <a:pt x="1072" y="751"/>
                  </a:lnTo>
                  <a:lnTo>
                    <a:pt x="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2493534" y="2284659"/>
              <a:ext cx="772477" cy="703692"/>
            </a:xfrm>
            <a:custGeom>
              <a:avLst/>
              <a:gdLst/>
              <a:ahLst/>
              <a:cxnLst/>
              <a:rect l="l" t="t" r="r" b="b"/>
              <a:pathLst>
                <a:path w="4358" h="3970" extrusionOk="0">
                  <a:moveTo>
                    <a:pt x="2179" y="248"/>
                  </a:moveTo>
                  <a:cubicBezTo>
                    <a:pt x="2622" y="248"/>
                    <a:pt x="3066" y="417"/>
                    <a:pt x="3404" y="756"/>
                  </a:cubicBezTo>
                  <a:cubicBezTo>
                    <a:pt x="4080" y="1436"/>
                    <a:pt x="4080" y="2533"/>
                    <a:pt x="3404" y="3210"/>
                  </a:cubicBezTo>
                  <a:cubicBezTo>
                    <a:pt x="3066" y="3550"/>
                    <a:pt x="2622" y="3720"/>
                    <a:pt x="2179" y="3720"/>
                  </a:cubicBezTo>
                  <a:cubicBezTo>
                    <a:pt x="1735" y="3720"/>
                    <a:pt x="1290" y="3550"/>
                    <a:pt x="950" y="3210"/>
                  </a:cubicBezTo>
                  <a:cubicBezTo>
                    <a:pt x="274" y="2533"/>
                    <a:pt x="274" y="1436"/>
                    <a:pt x="950" y="756"/>
                  </a:cubicBezTo>
                  <a:cubicBezTo>
                    <a:pt x="1290" y="417"/>
                    <a:pt x="1735" y="248"/>
                    <a:pt x="2179" y="248"/>
                  </a:cubicBezTo>
                  <a:close/>
                  <a:moveTo>
                    <a:pt x="2177" y="0"/>
                  </a:moveTo>
                  <a:cubicBezTo>
                    <a:pt x="1669" y="0"/>
                    <a:pt x="1160" y="194"/>
                    <a:pt x="772" y="582"/>
                  </a:cubicBezTo>
                  <a:cubicBezTo>
                    <a:pt x="0" y="1354"/>
                    <a:pt x="0" y="2611"/>
                    <a:pt x="772" y="3387"/>
                  </a:cubicBezTo>
                  <a:cubicBezTo>
                    <a:pt x="1160" y="3775"/>
                    <a:pt x="1669" y="3969"/>
                    <a:pt x="2177" y="3969"/>
                  </a:cubicBezTo>
                  <a:cubicBezTo>
                    <a:pt x="2685" y="3969"/>
                    <a:pt x="3194" y="3775"/>
                    <a:pt x="3582" y="3387"/>
                  </a:cubicBezTo>
                  <a:cubicBezTo>
                    <a:pt x="4358" y="2611"/>
                    <a:pt x="4358" y="1354"/>
                    <a:pt x="3582" y="582"/>
                  </a:cubicBezTo>
                  <a:cubicBezTo>
                    <a:pt x="3194" y="194"/>
                    <a:pt x="2685" y="0"/>
                    <a:pt x="2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2541925" y="2328618"/>
              <a:ext cx="674987" cy="615598"/>
            </a:xfrm>
            <a:custGeom>
              <a:avLst/>
              <a:gdLst/>
              <a:ahLst/>
              <a:cxnLst/>
              <a:rect l="l" t="t" r="r" b="b"/>
              <a:pathLst>
                <a:path w="3808" h="3473" extrusionOk="0">
                  <a:moveTo>
                    <a:pt x="1906" y="0"/>
                  </a:moveTo>
                  <a:cubicBezTo>
                    <a:pt x="1462" y="0"/>
                    <a:pt x="1017" y="169"/>
                    <a:pt x="677" y="508"/>
                  </a:cubicBezTo>
                  <a:cubicBezTo>
                    <a:pt x="1" y="1188"/>
                    <a:pt x="1" y="2285"/>
                    <a:pt x="677" y="2962"/>
                  </a:cubicBezTo>
                  <a:cubicBezTo>
                    <a:pt x="1017" y="3302"/>
                    <a:pt x="1462" y="3472"/>
                    <a:pt x="1906" y="3472"/>
                  </a:cubicBezTo>
                  <a:cubicBezTo>
                    <a:pt x="2349" y="3472"/>
                    <a:pt x="2793" y="3302"/>
                    <a:pt x="3131" y="2962"/>
                  </a:cubicBezTo>
                  <a:cubicBezTo>
                    <a:pt x="3807" y="2285"/>
                    <a:pt x="3807" y="1188"/>
                    <a:pt x="3131" y="508"/>
                  </a:cubicBezTo>
                  <a:cubicBezTo>
                    <a:pt x="2793" y="169"/>
                    <a:pt x="2349" y="0"/>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85180" y="2930749"/>
              <a:ext cx="472030" cy="445081"/>
            </a:xfrm>
            <a:custGeom>
              <a:avLst/>
              <a:gdLst/>
              <a:ahLst/>
              <a:cxnLst/>
              <a:rect l="l" t="t" r="r" b="b"/>
              <a:pathLst>
                <a:path w="2663" h="2511" extrusionOk="0">
                  <a:moveTo>
                    <a:pt x="706" y="0"/>
                  </a:moveTo>
                  <a:cubicBezTo>
                    <a:pt x="610" y="0"/>
                    <a:pt x="514" y="37"/>
                    <a:pt x="443" y="111"/>
                  </a:cubicBezTo>
                  <a:lnTo>
                    <a:pt x="148" y="401"/>
                  </a:lnTo>
                  <a:cubicBezTo>
                    <a:pt x="1" y="549"/>
                    <a:pt x="1" y="787"/>
                    <a:pt x="148" y="930"/>
                  </a:cubicBezTo>
                  <a:lnTo>
                    <a:pt x="1696" y="2400"/>
                  </a:lnTo>
                  <a:cubicBezTo>
                    <a:pt x="1767" y="2474"/>
                    <a:pt x="1863" y="2511"/>
                    <a:pt x="1959" y="2511"/>
                  </a:cubicBezTo>
                  <a:cubicBezTo>
                    <a:pt x="2055" y="2511"/>
                    <a:pt x="2151" y="2474"/>
                    <a:pt x="2225" y="2400"/>
                  </a:cubicBezTo>
                  <a:lnTo>
                    <a:pt x="2515" y="2105"/>
                  </a:lnTo>
                  <a:cubicBezTo>
                    <a:pt x="2663" y="1962"/>
                    <a:pt x="2663" y="1724"/>
                    <a:pt x="2515" y="1576"/>
                  </a:cubicBezTo>
                  <a:lnTo>
                    <a:pt x="972" y="111"/>
                  </a:lnTo>
                  <a:cubicBezTo>
                    <a:pt x="898" y="37"/>
                    <a:pt x="802" y="0"/>
                    <a:pt x="7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1777250" y="2849389"/>
              <a:ext cx="1252129" cy="1024874"/>
            </a:xfrm>
            <a:custGeom>
              <a:avLst/>
              <a:gdLst/>
              <a:ahLst/>
              <a:cxnLst/>
              <a:rect l="l" t="t" r="r" b="b"/>
              <a:pathLst>
                <a:path w="7064" h="5782" extrusionOk="0">
                  <a:moveTo>
                    <a:pt x="599" y="1741"/>
                  </a:moveTo>
                  <a:lnTo>
                    <a:pt x="4575" y="1801"/>
                  </a:lnTo>
                  <a:lnTo>
                    <a:pt x="6530" y="5261"/>
                  </a:lnTo>
                  <a:lnTo>
                    <a:pt x="599" y="1741"/>
                  </a:lnTo>
                  <a:close/>
                  <a:moveTo>
                    <a:pt x="5337" y="0"/>
                  </a:moveTo>
                  <a:cubicBezTo>
                    <a:pt x="5278" y="0"/>
                    <a:pt x="5219" y="14"/>
                    <a:pt x="5164" y="41"/>
                  </a:cubicBezTo>
                  <a:cubicBezTo>
                    <a:pt x="5151" y="45"/>
                    <a:pt x="5134" y="54"/>
                    <a:pt x="5117" y="67"/>
                  </a:cubicBezTo>
                  <a:cubicBezTo>
                    <a:pt x="5076" y="89"/>
                    <a:pt x="5012" y="122"/>
                    <a:pt x="4976" y="122"/>
                  </a:cubicBezTo>
                  <a:cubicBezTo>
                    <a:pt x="4970" y="122"/>
                    <a:pt x="4965" y="121"/>
                    <a:pt x="4961" y="119"/>
                  </a:cubicBezTo>
                  <a:cubicBezTo>
                    <a:pt x="4955" y="116"/>
                    <a:pt x="4949" y="115"/>
                    <a:pt x="4942" y="115"/>
                  </a:cubicBezTo>
                  <a:cubicBezTo>
                    <a:pt x="4930" y="115"/>
                    <a:pt x="4919" y="120"/>
                    <a:pt x="4913" y="132"/>
                  </a:cubicBezTo>
                  <a:cubicBezTo>
                    <a:pt x="4904" y="154"/>
                    <a:pt x="4909" y="171"/>
                    <a:pt x="4926" y="180"/>
                  </a:cubicBezTo>
                  <a:cubicBezTo>
                    <a:pt x="4943" y="188"/>
                    <a:pt x="4961" y="192"/>
                    <a:pt x="4979" y="192"/>
                  </a:cubicBezTo>
                  <a:cubicBezTo>
                    <a:pt x="5036" y="192"/>
                    <a:pt x="5099" y="157"/>
                    <a:pt x="5151" y="128"/>
                  </a:cubicBezTo>
                  <a:cubicBezTo>
                    <a:pt x="5169" y="119"/>
                    <a:pt x="5182" y="110"/>
                    <a:pt x="5195" y="102"/>
                  </a:cubicBezTo>
                  <a:cubicBezTo>
                    <a:pt x="5239" y="82"/>
                    <a:pt x="5287" y="73"/>
                    <a:pt x="5335" y="73"/>
                  </a:cubicBezTo>
                  <a:cubicBezTo>
                    <a:pt x="5394" y="73"/>
                    <a:pt x="5454" y="88"/>
                    <a:pt x="5507" y="119"/>
                  </a:cubicBezTo>
                  <a:cubicBezTo>
                    <a:pt x="5663" y="210"/>
                    <a:pt x="5715" y="414"/>
                    <a:pt x="5620" y="570"/>
                  </a:cubicBezTo>
                  <a:cubicBezTo>
                    <a:pt x="5533" y="722"/>
                    <a:pt x="5498" y="730"/>
                    <a:pt x="5147" y="817"/>
                  </a:cubicBezTo>
                  <a:lnTo>
                    <a:pt x="5130" y="821"/>
                  </a:lnTo>
                  <a:cubicBezTo>
                    <a:pt x="5112" y="826"/>
                    <a:pt x="5095" y="834"/>
                    <a:pt x="4913" y="1164"/>
                  </a:cubicBezTo>
                  <a:cubicBezTo>
                    <a:pt x="4780" y="1088"/>
                    <a:pt x="4636" y="1052"/>
                    <a:pt x="4494" y="1052"/>
                  </a:cubicBezTo>
                  <a:cubicBezTo>
                    <a:pt x="4419" y="1052"/>
                    <a:pt x="4344" y="1062"/>
                    <a:pt x="4271" y="1082"/>
                  </a:cubicBezTo>
                  <a:cubicBezTo>
                    <a:pt x="4067" y="1137"/>
                    <a:pt x="3333" y="1455"/>
                    <a:pt x="3080" y="1455"/>
                  </a:cubicBezTo>
                  <a:cubicBezTo>
                    <a:pt x="3075" y="1455"/>
                    <a:pt x="3071" y="1455"/>
                    <a:pt x="3066" y="1454"/>
                  </a:cubicBezTo>
                  <a:cubicBezTo>
                    <a:pt x="2654" y="1437"/>
                    <a:pt x="2225" y="1420"/>
                    <a:pt x="1843" y="1398"/>
                  </a:cubicBezTo>
                  <a:cubicBezTo>
                    <a:pt x="1163" y="1359"/>
                    <a:pt x="703" y="1285"/>
                    <a:pt x="677" y="1281"/>
                  </a:cubicBezTo>
                  <a:cubicBezTo>
                    <a:pt x="651" y="1278"/>
                    <a:pt x="624" y="1276"/>
                    <a:pt x="598" y="1276"/>
                  </a:cubicBezTo>
                  <a:cubicBezTo>
                    <a:pt x="386" y="1276"/>
                    <a:pt x="181" y="1383"/>
                    <a:pt x="66" y="1576"/>
                  </a:cubicBezTo>
                  <a:cubicBezTo>
                    <a:pt x="35" y="1628"/>
                    <a:pt x="14" y="1680"/>
                    <a:pt x="1" y="1732"/>
                  </a:cubicBezTo>
                  <a:lnTo>
                    <a:pt x="317" y="1736"/>
                  </a:lnTo>
                  <a:lnTo>
                    <a:pt x="6673" y="5508"/>
                  </a:lnTo>
                  <a:lnTo>
                    <a:pt x="6825" y="5781"/>
                  </a:lnTo>
                  <a:cubicBezTo>
                    <a:pt x="6868" y="5742"/>
                    <a:pt x="6903" y="5699"/>
                    <a:pt x="6933" y="5647"/>
                  </a:cubicBezTo>
                  <a:cubicBezTo>
                    <a:pt x="7063" y="5430"/>
                    <a:pt x="7042" y="5166"/>
                    <a:pt x="6899" y="4971"/>
                  </a:cubicBezTo>
                  <a:cubicBezTo>
                    <a:pt x="6881" y="4949"/>
                    <a:pt x="6600" y="4580"/>
                    <a:pt x="6235" y="4004"/>
                  </a:cubicBezTo>
                  <a:cubicBezTo>
                    <a:pt x="6036" y="3679"/>
                    <a:pt x="5815" y="3314"/>
                    <a:pt x="5598" y="2959"/>
                  </a:cubicBezTo>
                  <a:cubicBezTo>
                    <a:pt x="5477" y="2755"/>
                    <a:pt x="5399" y="1931"/>
                    <a:pt x="5351" y="1723"/>
                  </a:cubicBezTo>
                  <a:cubicBezTo>
                    <a:pt x="5303" y="1511"/>
                    <a:pt x="5173" y="1320"/>
                    <a:pt x="4974" y="1199"/>
                  </a:cubicBezTo>
                  <a:cubicBezTo>
                    <a:pt x="5052" y="1064"/>
                    <a:pt x="5130" y="921"/>
                    <a:pt x="5156" y="891"/>
                  </a:cubicBezTo>
                  <a:lnTo>
                    <a:pt x="5164" y="886"/>
                  </a:lnTo>
                  <a:cubicBezTo>
                    <a:pt x="5524" y="795"/>
                    <a:pt x="5576" y="782"/>
                    <a:pt x="5685" y="605"/>
                  </a:cubicBezTo>
                  <a:cubicBezTo>
                    <a:pt x="5797" y="418"/>
                    <a:pt x="5732" y="171"/>
                    <a:pt x="5542" y="58"/>
                  </a:cubicBezTo>
                  <a:cubicBezTo>
                    <a:pt x="5480" y="20"/>
                    <a:pt x="5408" y="0"/>
                    <a:pt x="5337" y="0"/>
                  </a:cubicBezTo>
                  <a:close/>
                </a:path>
              </a:pathLst>
            </a:custGeom>
            <a:solidFill>
              <a:srgbClr val="FF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827345" y="3706588"/>
              <a:ext cx="1379753" cy="767149"/>
            </a:xfrm>
            <a:custGeom>
              <a:avLst/>
              <a:gdLst/>
              <a:ahLst/>
              <a:cxnLst/>
              <a:rect l="l" t="t" r="r" b="b"/>
              <a:pathLst>
                <a:path w="7784" h="4328" extrusionOk="0">
                  <a:moveTo>
                    <a:pt x="707" y="486"/>
                  </a:moveTo>
                  <a:cubicBezTo>
                    <a:pt x="829" y="486"/>
                    <a:pt x="924" y="594"/>
                    <a:pt x="924" y="729"/>
                  </a:cubicBezTo>
                  <a:lnTo>
                    <a:pt x="924" y="3460"/>
                  </a:lnTo>
                  <a:cubicBezTo>
                    <a:pt x="924" y="3595"/>
                    <a:pt x="829" y="3703"/>
                    <a:pt x="707" y="3703"/>
                  </a:cubicBezTo>
                  <a:cubicBezTo>
                    <a:pt x="590" y="3703"/>
                    <a:pt x="491" y="3595"/>
                    <a:pt x="491" y="3460"/>
                  </a:cubicBezTo>
                  <a:lnTo>
                    <a:pt x="491" y="729"/>
                  </a:lnTo>
                  <a:cubicBezTo>
                    <a:pt x="491" y="594"/>
                    <a:pt x="590" y="486"/>
                    <a:pt x="707" y="486"/>
                  </a:cubicBezTo>
                  <a:close/>
                  <a:moveTo>
                    <a:pt x="1995" y="486"/>
                  </a:moveTo>
                  <a:cubicBezTo>
                    <a:pt x="2116" y="486"/>
                    <a:pt x="2212" y="594"/>
                    <a:pt x="2212" y="729"/>
                  </a:cubicBezTo>
                  <a:lnTo>
                    <a:pt x="2212" y="3460"/>
                  </a:lnTo>
                  <a:cubicBezTo>
                    <a:pt x="2212" y="3595"/>
                    <a:pt x="2116" y="3703"/>
                    <a:pt x="1995" y="3703"/>
                  </a:cubicBezTo>
                  <a:cubicBezTo>
                    <a:pt x="1874" y="3703"/>
                    <a:pt x="1778" y="3595"/>
                    <a:pt x="1778" y="3460"/>
                  </a:cubicBezTo>
                  <a:lnTo>
                    <a:pt x="1778" y="729"/>
                  </a:lnTo>
                  <a:cubicBezTo>
                    <a:pt x="1778" y="594"/>
                    <a:pt x="1874" y="486"/>
                    <a:pt x="1995" y="486"/>
                  </a:cubicBezTo>
                  <a:close/>
                  <a:moveTo>
                    <a:pt x="3283" y="486"/>
                  </a:moveTo>
                  <a:cubicBezTo>
                    <a:pt x="3400" y="486"/>
                    <a:pt x="3500" y="594"/>
                    <a:pt x="3500" y="729"/>
                  </a:cubicBezTo>
                  <a:lnTo>
                    <a:pt x="3500" y="3460"/>
                  </a:lnTo>
                  <a:cubicBezTo>
                    <a:pt x="3500" y="3595"/>
                    <a:pt x="3400" y="3703"/>
                    <a:pt x="3283" y="3703"/>
                  </a:cubicBezTo>
                  <a:cubicBezTo>
                    <a:pt x="3161" y="3703"/>
                    <a:pt x="3066" y="3595"/>
                    <a:pt x="3066" y="3460"/>
                  </a:cubicBezTo>
                  <a:lnTo>
                    <a:pt x="3066" y="729"/>
                  </a:lnTo>
                  <a:cubicBezTo>
                    <a:pt x="3066" y="594"/>
                    <a:pt x="3161" y="486"/>
                    <a:pt x="3283" y="486"/>
                  </a:cubicBezTo>
                  <a:close/>
                  <a:moveTo>
                    <a:pt x="4566" y="486"/>
                  </a:moveTo>
                  <a:cubicBezTo>
                    <a:pt x="4688" y="486"/>
                    <a:pt x="4783" y="594"/>
                    <a:pt x="4783" y="729"/>
                  </a:cubicBezTo>
                  <a:lnTo>
                    <a:pt x="4783" y="3460"/>
                  </a:lnTo>
                  <a:cubicBezTo>
                    <a:pt x="4783" y="3595"/>
                    <a:pt x="4688" y="3703"/>
                    <a:pt x="4566" y="3703"/>
                  </a:cubicBezTo>
                  <a:cubicBezTo>
                    <a:pt x="4449" y="3703"/>
                    <a:pt x="4349" y="3595"/>
                    <a:pt x="4349" y="3460"/>
                  </a:cubicBezTo>
                  <a:lnTo>
                    <a:pt x="4349" y="729"/>
                  </a:lnTo>
                  <a:cubicBezTo>
                    <a:pt x="4349" y="594"/>
                    <a:pt x="4449" y="486"/>
                    <a:pt x="4566" y="486"/>
                  </a:cubicBezTo>
                  <a:close/>
                  <a:moveTo>
                    <a:pt x="5854" y="486"/>
                  </a:moveTo>
                  <a:cubicBezTo>
                    <a:pt x="5975" y="486"/>
                    <a:pt x="6071" y="594"/>
                    <a:pt x="6071" y="729"/>
                  </a:cubicBezTo>
                  <a:lnTo>
                    <a:pt x="6071" y="3460"/>
                  </a:lnTo>
                  <a:cubicBezTo>
                    <a:pt x="6071" y="3595"/>
                    <a:pt x="5975" y="3703"/>
                    <a:pt x="5854" y="3703"/>
                  </a:cubicBezTo>
                  <a:cubicBezTo>
                    <a:pt x="5732" y="3703"/>
                    <a:pt x="5637" y="3595"/>
                    <a:pt x="5637" y="3460"/>
                  </a:cubicBezTo>
                  <a:lnTo>
                    <a:pt x="5637" y="729"/>
                  </a:lnTo>
                  <a:cubicBezTo>
                    <a:pt x="5637" y="594"/>
                    <a:pt x="5732" y="486"/>
                    <a:pt x="5854" y="486"/>
                  </a:cubicBezTo>
                  <a:close/>
                  <a:moveTo>
                    <a:pt x="7050" y="486"/>
                  </a:moveTo>
                  <a:cubicBezTo>
                    <a:pt x="7168" y="486"/>
                    <a:pt x="7267" y="594"/>
                    <a:pt x="7267" y="729"/>
                  </a:cubicBezTo>
                  <a:lnTo>
                    <a:pt x="7267" y="3460"/>
                  </a:lnTo>
                  <a:cubicBezTo>
                    <a:pt x="7267" y="3595"/>
                    <a:pt x="7168" y="3703"/>
                    <a:pt x="7050" y="3703"/>
                  </a:cubicBezTo>
                  <a:cubicBezTo>
                    <a:pt x="6929" y="3703"/>
                    <a:pt x="6834" y="3595"/>
                    <a:pt x="6834" y="3460"/>
                  </a:cubicBezTo>
                  <a:lnTo>
                    <a:pt x="6834" y="729"/>
                  </a:lnTo>
                  <a:cubicBezTo>
                    <a:pt x="6834" y="594"/>
                    <a:pt x="6929" y="486"/>
                    <a:pt x="7050" y="486"/>
                  </a:cubicBezTo>
                  <a:close/>
                  <a:moveTo>
                    <a:pt x="1" y="0"/>
                  </a:moveTo>
                  <a:lnTo>
                    <a:pt x="1" y="3495"/>
                  </a:lnTo>
                  <a:cubicBezTo>
                    <a:pt x="1" y="3954"/>
                    <a:pt x="373" y="4327"/>
                    <a:pt x="833" y="4327"/>
                  </a:cubicBezTo>
                  <a:lnTo>
                    <a:pt x="6955" y="4327"/>
                  </a:lnTo>
                  <a:cubicBezTo>
                    <a:pt x="7415" y="4327"/>
                    <a:pt x="7783" y="3954"/>
                    <a:pt x="7783" y="3495"/>
                  </a:cubicBezTo>
                  <a:lnTo>
                    <a:pt x="77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775942" y="3479881"/>
              <a:ext cx="1483447" cy="226883"/>
            </a:xfrm>
            <a:custGeom>
              <a:avLst/>
              <a:gdLst/>
              <a:ahLst/>
              <a:cxnLst/>
              <a:rect l="l" t="t" r="r" b="b"/>
              <a:pathLst>
                <a:path w="8369" h="1280" extrusionOk="0">
                  <a:moveTo>
                    <a:pt x="0" y="0"/>
                  </a:moveTo>
                  <a:lnTo>
                    <a:pt x="0" y="1279"/>
                  </a:lnTo>
                  <a:lnTo>
                    <a:pt x="8368" y="1279"/>
                  </a:lnTo>
                  <a:lnTo>
                    <a:pt x="8368" y="0"/>
                  </a:lnTo>
                  <a:close/>
                </a:path>
              </a:pathLst>
            </a:custGeom>
            <a:solidFill>
              <a:srgbClr val="FFE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827345" y="3706588"/>
              <a:ext cx="1379753" cy="49276"/>
            </a:xfrm>
            <a:custGeom>
              <a:avLst/>
              <a:gdLst/>
              <a:ahLst/>
              <a:cxnLst/>
              <a:rect l="l" t="t" r="r" b="b"/>
              <a:pathLst>
                <a:path w="7784" h="278" extrusionOk="0">
                  <a:moveTo>
                    <a:pt x="1" y="0"/>
                  </a:moveTo>
                  <a:lnTo>
                    <a:pt x="1" y="278"/>
                  </a:lnTo>
                  <a:lnTo>
                    <a:pt x="7783" y="278"/>
                  </a:lnTo>
                  <a:lnTo>
                    <a:pt x="7783" y="0"/>
                  </a:lnTo>
                  <a:close/>
                </a:path>
              </a:pathLst>
            </a:custGeom>
            <a:solidFill>
              <a:srgbClr val="111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964895" y="3090986"/>
              <a:ext cx="508899" cy="498080"/>
            </a:xfrm>
            <a:custGeom>
              <a:avLst/>
              <a:gdLst/>
              <a:ahLst/>
              <a:cxnLst/>
              <a:rect l="l" t="t" r="r" b="b"/>
              <a:pathLst>
                <a:path w="2871" h="2810" extrusionOk="0">
                  <a:moveTo>
                    <a:pt x="2531" y="0"/>
                  </a:moveTo>
                  <a:cubicBezTo>
                    <a:pt x="2453" y="0"/>
                    <a:pt x="2375" y="31"/>
                    <a:pt x="2316" y="91"/>
                  </a:cubicBezTo>
                  <a:lnTo>
                    <a:pt x="122" y="2285"/>
                  </a:lnTo>
                  <a:cubicBezTo>
                    <a:pt x="1" y="2402"/>
                    <a:pt x="1" y="2597"/>
                    <a:pt x="122" y="2719"/>
                  </a:cubicBezTo>
                  <a:cubicBezTo>
                    <a:pt x="183" y="2780"/>
                    <a:pt x="262" y="2810"/>
                    <a:pt x="341" y="2810"/>
                  </a:cubicBezTo>
                  <a:cubicBezTo>
                    <a:pt x="419" y="2810"/>
                    <a:pt x="497" y="2780"/>
                    <a:pt x="556" y="2719"/>
                  </a:cubicBezTo>
                  <a:lnTo>
                    <a:pt x="2750" y="525"/>
                  </a:lnTo>
                  <a:cubicBezTo>
                    <a:pt x="2871" y="408"/>
                    <a:pt x="2871" y="213"/>
                    <a:pt x="2750" y="91"/>
                  </a:cubicBezTo>
                  <a:cubicBezTo>
                    <a:pt x="2689" y="31"/>
                    <a:pt x="2610" y="0"/>
                    <a:pt x="2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561355" y="3090986"/>
              <a:ext cx="508190" cy="498080"/>
            </a:xfrm>
            <a:custGeom>
              <a:avLst/>
              <a:gdLst/>
              <a:ahLst/>
              <a:cxnLst/>
              <a:rect l="l" t="t" r="r" b="b"/>
              <a:pathLst>
                <a:path w="2867" h="2810" extrusionOk="0">
                  <a:moveTo>
                    <a:pt x="340" y="0"/>
                  </a:moveTo>
                  <a:cubicBezTo>
                    <a:pt x="261" y="0"/>
                    <a:pt x="182" y="31"/>
                    <a:pt x="122" y="91"/>
                  </a:cubicBezTo>
                  <a:cubicBezTo>
                    <a:pt x="0" y="213"/>
                    <a:pt x="0" y="408"/>
                    <a:pt x="122" y="525"/>
                  </a:cubicBezTo>
                  <a:lnTo>
                    <a:pt x="2311" y="2719"/>
                  </a:lnTo>
                  <a:cubicBezTo>
                    <a:pt x="2372" y="2780"/>
                    <a:pt x="2451" y="2810"/>
                    <a:pt x="2530" y="2810"/>
                  </a:cubicBezTo>
                  <a:cubicBezTo>
                    <a:pt x="2609" y="2810"/>
                    <a:pt x="2688" y="2780"/>
                    <a:pt x="2749" y="2719"/>
                  </a:cubicBezTo>
                  <a:cubicBezTo>
                    <a:pt x="2866" y="2597"/>
                    <a:pt x="2866" y="2402"/>
                    <a:pt x="2749" y="2285"/>
                  </a:cubicBezTo>
                  <a:lnTo>
                    <a:pt x="555" y="91"/>
                  </a:lnTo>
                  <a:cubicBezTo>
                    <a:pt x="497" y="31"/>
                    <a:pt x="419" y="0"/>
                    <a:pt x="3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2044727" y="3556631"/>
              <a:ext cx="1138332" cy="1033914"/>
            </a:xfrm>
            <a:custGeom>
              <a:avLst/>
              <a:gdLst/>
              <a:ahLst/>
              <a:cxnLst/>
              <a:rect l="l" t="t" r="r" b="b"/>
              <a:pathLst>
                <a:path w="6422" h="5833" extrusionOk="0">
                  <a:moveTo>
                    <a:pt x="516" y="1"/>
                  </a:moveTo>
                  <a:lnTo>
                    <a:pt x="0" y="5832"/>
                  </a:lnTo>
                  <a:lnTo>
                    <a:pt x="6422" y="5832"/>
                  </a:lnTo>
                  <a:lnTo>
                    <a:pt x="59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349781" y="3648094"/>
              <a:ext cx="71611" cy="71610"/>
            </a:xfrm>
            <a:custGeom>
              <a:avLst/>
              <a:gdLst/>
              <a:ahLst/>
              <a:cxnLst/>
              <a:rect l="l" t="t" r="r" b="b"/>
              <a:pathLst>
                <a:path w="404" h="404" extrusionOk="0">
                  <a:moveTo>
                    <a:pt x="200" y="1"/>
                  </a:moveTo>
                  <a:cubicBezTo>
                    <a:pt x="92" y="1"/>
                    <a:pt x="1" y="92"/>
                    <a:pt x="1" y="200"/>
                  </a:cubicBezTo>
                  <a:cubicBezTo>
                    <a:pt x="1" y="313"/>
                    <a:pt x="92" y="404"/>
                    <a:pt x="200" y="404"/>
                  </a:cubicBezTo>
                  <a:cubicBezTo>
                    <a:pt x="313" y="404"/>
                    <a:pt x="404" y="313"/>
                    <a:pt x="404" y="200"/>
                  </a:cubicBezTo>
                  <a:cubicBezTo>
                    <a:pt x="404" y="92"/>
                    <a:pt x="313" y="1"/>
                    <a:pt x="200" y="1"/>
                  </a:cubicBezTo>
                  <a:close/>
                </a:path>
              </a:pathLst>
            </a:custGeom>
            <a:solidFill>
              <a:srgbClr val="DA6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37762" y="3648094"/>
              <a:ext cx="71788" cy="71610"/>
            </a:xfrm>
            <a:custGeom>
              <a:avLst/>
              <a:gdLst/>
              <a:ahLst/>
              <a:cxnLst/>
              <a:rect l="l" t="t" r="r" b="b"/>
              <a:pathLst>
                <a:path w="405" h="404" extrusionOk="0">
                  <a:moveTo>
                    <a:pt x="205" y="1"/>
                  </a:moveTo>
                  <a:cubicBezTo>
                    <a:pt x="92" y="1"/>
                    <a:pt x="1" y="92"/>
                    <a:pt x="1" y="200"/>
                  </a:cubicBezTo>
                  <a:cubicBezTo>
                    <a:pt x="1" y="313"/>
                    <a:pt x="92" y="404"/>
                    <a:pt x="205" y="404"/>
                  </a:cubicBezTo>
                  <a:cubicBezTo>
                    <a:pt x="317" y="404"/>
                    <a:pt x="404" y="313"/>
                    <a:pt x="404" y="200"/>
                  </a:cubicBezTo>
                  <a:cubicBezTo>
                    <a:pt x="404" y="92"/>
                    <a:pt x="317" y="1"/>
                    <a:pt x="205" y="1"/>
                  </a:cubicBezTo>
                  <a:close/>
                </a:path>
              </a:pathLst>
            </a:custGeom>
            <a:solidFill>
              <a:srgbClr val="DA6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2365202" y="3664224"/>
              <a:ext cx="527334" cy="392969"/>
            </a:xfrm>
            <a:custGeom>
              <a:avLst/>
              <a:gdLst/>
              <a:ahLst/>
              <a:cxnLst/>
              <a:rect l="l" t="t" r="r" b="b"/>
              <a:pathLst>
                <a:path w="2975" h="2217" extrusionOk="0">
                  <a:moveTo>
                    <a:pt x="109" y="1"/>
                  </a:moveTo>
                  <a:cubicBezTo>
                    <a:pt x="48" y="1"/>
                    <a:pt x="0" y="49"/>
                    <a:pt x="0" y="109"/>
                  </a:cubicBezTo>
                  <a:lnTo>
                    <a:pt x="0" y="842"/>
                  </a:lnTo>
                  <a:cubicBezTo>
                    <a:pt x="0" y="1601"/>
                    <a:pt x="560" y="2216"/>
                    <a:pt x="1245" y="2216"/>
                  </a:cubicBezTo>
                  <a:lnTo>
                    <a:pt x="1726" y="2216"/>
                  </a:lnTo>
                  <a:cubicBezTo>
                    <a:pt x="2415" y="2216"/>
                    <a:pt x="2975" y="1601"/>
                    <a:pt x="2975" y="842"/>
                  </a:cubicBezTo>
                  <a:lnTo>
                    <a:pt x="2975" y="109"/>
                  </a:lnTo>
                  <a:cubicBezTo>
                    <a:pt x="2975" y="49"/>
                    <a:pt x="2923" y="1"/>
                    <a:pt x="2862" y="1"/>
                  </a:cubicBezTo>
                  <a:cubicBezTo>
                    <a:pt x="2801" y="1"/>
                    <a:pt x="2754" y="49"/>
                    <a:pt x="2754" y="109"/>
                  </a:cubicBezTo>
                  <a:lnTo>
                    <a:pt x="2754" y="842"/>
                  </a:lnTo>
                  <a:cubicBezTo>
                    <a:pt x="2754" y="1479"/>
                    <a:pt x="2294" y="2000"/>
                    <a:pt x="1726" y="2000"/>
                  </a:cubicBezTo>
                  <a:lnTo>
                    <a:pt x="1245" y="2000"/>
                  </a:lnTo>
                  <a:cubicBezTo>
                    <a:pt x="677" y="2000"/>
                    <a:pt x="217" y="1479"/>
                    <a:pt x="217" y="842"/>
                  </a:cubicBezTo>
                  <a:lnTo>
                    <a:pt x="217" y="109"/>
                  </a:lnTo>
                  <a:cubicBezTo>
                    <a:pt x="217" y="49"/>
                    <a:pt x="169" y="1"/>
                    <a:pt x="109" y="1"/>
                  </a:cubicBezTo>
                  <a:close/>
                </a:path>
              </a:pathLst>
            </a:custGeom>
            <a:solidFill>
              <a:srgbClr val="9E2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365911" y="3665111"/>
              <a:ext cx="525029" cy="354328"/>
            </a:xfrm>
            <a:custGeom>
              <a:avLst/>
              <a:gdLst/>
              <a:ahLst/>
              <a:cxnLst/>
              <a:rect l="l" t="t" r="r" b="b"/>
              <a:pathLst>
                <a:path w="2962" h="1999" extrusionOk="0">
                  <a:moveTo>
                    <a:pt x="105" y="0"/>
                  </a:moveTo>
                  <a:cubicBezTo>
                    <a:pt x="48" y="0"/>
                    <a:pt x="1" y="48"/>
                    <a:pt x="1" y="104"/>
                  </a:cubicBezTo>
                  <a:lnTo>
                    <a:pt x="1" y="759"/>
                  </a:lnTo>
                  <a:cubicBezTo>
                    <a:pt x="1" y="1444"/>
                    <a:pt x="556" y="1999"/>
                    <a:pt x="1241" y="1999"/>
                  </a:cubicBezTo>
                  <a:lnTo>
                    <a:pt x="1722" y="1999"/>
                  </a:lnTo>
                  <a:cubicBezTo>
                    <a:pt x="2407" y="1999"/>
                    <a:pt x="2962" y="1444"/>
                    <a:pt x="2962" y="759"/>
                  </a:cubicBezTo>
                  <a:lnTo>
                    <a:pt x="2962" y="104"/>
                  </a:lnTo>
                  <a:cubicBezTo>
                    <a:pt x="2962" y="48"/>
                    <a:pt x="2919" y="0"/>
                    <a:pt x="2858" y="0"/>
                  </a:cubicBezTo>
                  <a:cubicBezTo>
                    <a:pt x="2802" y="0"/>
                    <a:pt x="2754" y="48"/>
                    <a:pt x="2754" y="104"/>
                  </a:cubicBezTo>
                  <a:lnTo>
                    <a:pt x="2754" y="759"/>
                  </a:lnTo>
                  <a:cubicBezTo>
                    <a:pt x="2754" y="1331"/>
                    <a:pt x="2294" y="1795"/>
                    <a:pt x="1722" y="1795"/>
                  </a:cubicBezTo>
                  <a:lnTo>
                    <a:pt x="1241" y="1795"/>
                  </a:lnTo>
                  <a:cubicBezTo>
                    <a:pt x="673" y="1795"/>
                    <a:pt x="209" y="1331"/>
                    <a:pt x="209" y="759"/>
                  </a:cubicBezTo>
                  <a:lnTo>
                    <a:pt x="209" y="104"/>
                  </a:lnTo>
                  <a:cubicBezTo>
                    <a:pt x="209" y="48"/>
                    <a:pt x="161"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2840953" y="4158230"/>
              <a:ext cx="571825" cy="381802"/>
            </a:xfrm>
            <a:custGeom>
              <a:avLst/>
              <a:gdLst/>
              <a:ahLst/>
              <a:cxnLst/>
              <a:rect l="l" t="t" r="r" b="b"/>
              <a:pathLst>
                <a:path w="3226" h="2154" extrusionOk="0">
                  <a:moveTo>
                    <a:pt x="2890" y="0"/>
                  </a:moveTo>
                  <a:cubicBezTo>
                    <a:pt x="2885" y="0"/>
                    <a:pt x="2880" y="1"/>
                    <a:pt x="2875" y="2"/>
                  </a:cubicBezTo>
                  <a:lnTo>
                    <a:pt x="91" y="422"/>
                  </a:lnTo>
                  <a:cubicBezTo>
                    <a:pt x="35" y="431"/>
                    <a:pt x="0" y="479"/>
                    <a:pt x="9" y="531"/>
                  </a:cubicBezTo>
                  <a:lnTo>
                    <a:pt x="239" y="2070"/>
                  </a:lnTo>
                  <a:cubicBezTo>
                    <a:pt x="246" y="2120"/>
                    <a:pt x="289" y="2154"/>
                    <a:pt x="335" y="2154"/>
                  </a:cubicBezTo>
                  <a:cubicBezTo>
                    <a:pt x="341" y="2154"/>
                    <a:pt x="346" y="2153"/>
                    <a:pt x="351" y="2152"/>
                  </a:cubicBezTo>
                  <a:lnTo>
                    <a:pt x="3135" y="1732"/>
                  </a:lnTo>
                  <a:cubicBezTo>
                    <a:pt x="3191" y="1723"/>
                    <a:pt x="3226" y="1675"/>
                    <a:pt x="3217" y="1623"/>
                  </a:cubicBezTo>
                  <a:lnTo>
                    <a:pt x="2988" y="84"/>
                  </a:lnTo>
                  <a:cubicBezTo>
                    <a:pt x="2980" y="37"/>
                    <a:pt x="2940" y="0"/>
                    <a:pt x="2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2846270" y="4197581"/>
              <a:ext cx="537437" cy="144638"/>
            </a:xfrm>
            <a:custGeom>
              <a:avLst/>
              <a:gdLst/>
              <a:ahLst/>
              <a:cxnLst/>
              <a:rect l="l" t="t" r="r" b="b"/>
              <a:pathLst>
                <a:path w="3032" h="816" extrusionOk="0">
                  <a:moveTo>
                    <a:pt x="2979" y="1"/>
                  </a:moveTo>
                  <a:lnTo>
                    <a:pt x="1" y="447"/>
                  </a:lnTo>
                  <a:lnTo>
                    <a:pt x="53" y="816"/>
                  </a:lnTo>
                  <a:lnTo>
                    <a:pt x="3031" y="365"/>
                  </a:lnTo>
                  <a:lnTo>
                    <a:pt x="2979" y="1"/>
                  </a:lnTo>
                  <a:close/>
                </a:path>
              </a:pathLst>
            </a:cu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90469" y="4381393"/>
              <a:ext cx="72497" cy="70724"/>
            </a:xfrm>
            <a:custGeom>
              <a:avLst/>
              <a:gdLst/>
              <a:ahLst/>
              <a:cxnLst/>
              <a:rect l="l" t="t" r="r" b="b"/>
              <a:pathLst>
                <a:path w="409" h="399" extrusionOk="0">
                  <a:moveTo>
                    <a:pt x="356" y="0"/>
                  </a:moveTo>
                  <a:lnTo>
                    <a:pt x="1" y="56"/>
                  </a:lnTo>
                  <a:lnTo>
                    <a:pt x="53" y="399"/>
                  </a:lnTo>
                  <a:lnTo>
                    <a:pt x="408" y="343"/>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2905473" y="4395219"/>
              <a:ext cx="367450" cy="114682"/>
            </a:xfrm>
            <a:custGeom>
              <a:avLst/>
              <a:gdLst/>
              <a:ahLst/>
              <a:cxnLst/>
              <a:rect l="l" t="t" r="r" b="b"/>
              <a:pathLst>
                <a:path w="2073" h="647" extrusionOk="0">
                  <a:moveTo>
                    <a:pt x="2021" y="0"/>
                  </a:moveTo>
                  <a:lnTo>
                    <a:pt x="0" y="304"/>
                  </a:lnTo>
                  <a:lnTo>
                    <a:pt x="52" y="646"/>
                  </a:lnTo>
                  <a:lnTo>
                    <a:pt x="2073" y="343"/>
                  </a:lnTo>
                  <a:lnTo>
                    <a:pt x="2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3"/>
          <p:cNvSpPr txBox="1">
            <a:spLocks noGrp="1"/>
          </p:cNvSpPr>
          <p:nvPr>
            <p:ph type="ctrTitle"/>
          </p:nvPr>
        </p:nvSpPr>
        <p:spPr>
          <a:xfrm>
            <a:off x="4772100" y="165450"/>
            <a:ext cx="3914700" cy="290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4000" dirty="0"/>
          </a:p>
          <a:p>
            <a:pPr marL="0" lvl="0" indent="0" algn="ctr" rtl="0">
              <a:spcBef>
                <a:spcPts val="0"/>
              </a:spcBef>
              <a:spcAft>
                <a:spcPts val="0"/>
              </a:spcAft>
              <a:buClr>
                <a:schemeClr val="dk1"/>
              </a:buClr>
              <a:buSzPts val="6000"/>
              <a:buFont typeface="Arial"/>
              <a:buNone/>
            </a:pPr>
            <a:r>
              <a:rPr lang="en" sz="4000" dirty="0"/>
              <a:t>BUSINESS INTELLIGENCE</a:t>
            </a:r>
            <a:endParaRPr sz="4000"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2"/>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THANK YOU</a:t>
            </a:r>
            <a:endParaRPr sz="3000"/>
          </a:p>
        </p:txBody>
      </p:sp>
      <p:grpSp>
        <p:nvGrpSpPr>
          <p:cNvPr id="488" name="Google Shape;488;p22"/>
          <p:cNvGrpSpPr/>
          <p:nvPr/>
        </p:nvGrpSpPr>
        <p:grpSpPr>
          <a:xfrm>
            <a:off x="2036587" y="1044430"/>
            <a:ext cx="5117575" cy="3994649"/>
            <a:chOff x="2555460" y="1283170"/>
            <a:chExt cx="4033080" cy="3447229"/>
          </a:xfrm>
        </p:grpSpPr>
        <p:sp>
          <p:nvSpPr>
            <p:cNvPr id="489" name="Google Shape;489;p22"/>
            <p:cNvSpPr/>
            <p:nvPr/>
          </p:nvSpPr>
          <p:spPr>
            <a:xfrm>
              <a:off x="2555460" y="1283170"/>
              <a:ext cx="4033080" cy="3447229"/>
            </a:xfrm>
            <a:custGeom>
              <a:avLst/>
              <a:gdLst/>
              <a:ahLst/>
              <a:cxnLst/>
              <a:rect l="l" t="t" r="r" b="b"/>
              <a:pathLst>
                <a:path w="61200" h="52310" extrusionOk="0">
                  <a:moveTo>
                    <a:pt x="41230" y="1"/>
                  </a:moveTo>
                  <a:cubicBezTo>
                    <a:pt x="34961" y="1"/>
                    <a:pt x="29747" y="8304"/>
                    <a:pt x="23044" y="10179"/>
                  </a:cubicBezTo>
                  <a:cubicBezTo>
                    <a:pt x="19137" y="11276"/>
                    <a:pt x="15006" y="10723"/>
                    <a:pt x="10947" y="11945"/>
                  </a:cubicBezTo>
                  <a:cubicBezTo>
                    <a:pt x="9761" y="12302"/>
                    <a:pt x="8583" y="12820"/>
                    <a:pt x="7414" y="13560"/>
                  </a:cubicBezTo>
                  <a:cubicBezTo>
                    <a:pt x="2695" y="16575"/>
                    <a:pt x="1" y="23364"/>
                    <a:pt x="411" y="28396"/>
                  </a:cubicBezTo>
                  <a:cubicBezTo>
                    <a:pt x="1098" y="36826"/>
                    <a:pt x="5755" y="42705"/>
                    <a:pt x="11661" y="46612"/>
                  </a:cubicBezTo>
                  <a:cubicBezTo>
                    <a:pt x="17458" y="50453"/>
                    <a:pt x="24372" y="52309"/>
                    <a:pt x="31499" y="52309"/>
                  </a:cubicBezTo>
                  <a:cubicBezTo>
                    <a:pt x="33080" y="52309"/>
                    <a:pt x="34672" y="52218"/>
                    <a:pt x="36265" y="52036"/>
                  </a:cubicBezTo>
                  <a:cubicBezTo>
                    <a:pt x="42608" y="51314"/>
                    <a:pt x="50289" y="50172"/>
                    <a:pt x="55133" y="43508"/>
                  </a:cubicBezTo>
                  <a:cubicBezTo>
                    <a:pt x="61199" y="35149"/>
                    <a:pt x="60334" y="22990"/>
                    <a:pt x="57729" y="15425"/>
                  </a:cubicBezTo>
                  <a:cubicBezTo>
                    <a:pt x="55062" y="7681"/>
                    <a:pt x="49468" y="402"/>
                    <a:pt x="41573" y="9"/>
                  </a:cubicBezTo>
                  <a:cubicBezTo>
                    <a:pt x="41458" y="3"/>
                    <a:pt x="41344" y="1"/>
                    <a:pt x="41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3450843" y="1341359"/>
              <a:ext cx="1094138" cy="575043"/>
            </a:xfrm>
            <a:custGeom>
              <a:avLst/>
              <a:gdLst/>
              <a:ahLst/>
              <a:cxnLst/>
              <a:rect l="l" t="t" r="r" b="b"/>
              <a:pathLst>
                <a:path w="16603" h="8726" extrusionOk="0">
                  <a:moveTo>
                    <a:pt x="12159" y="0"/>
                  </a:moveTo>
                  <a:cubicBezTo>
                    <a:pt x="10789" y="0"/>
                    <a:pt x="9463" y="494"/>
                    <a:pt x="8137" y="785"/>
                  </a:cubicBezTo>
                  <a:cubicBezTo>
                    <a:pt x="8065" y="803"/>
                    <a:pt x="7985" y="821"/>
                    <a:pt x="7914" y="830"/>
                  </a:cubicBezTo>
                  <a:cubicBezTo>
                    <a:pt x="7191" y="794"/>
                    <a:pt x="6468" y="732"/>
                    <a:pt x="5737" y="696"/>
                  </a:cubicBezTo>
                  <a:cubicBezTo>
                    <a:pt x="5589" y="689"/>
                    <a:pt x="5437" y="685"/>
                    <a:pt x="5280" y="685"/>
                  </a:cubicBezTo>
                  <a:cubicBezTo>
                    <a:pt x="3134" y="685"/>
                    <a:pt x="250" y="1409"/>
                    <a:pt x="126" y="3961"/>
                  </a:cubicBezTo>
                  <a:cubicBezTo>
                    <a:pt x="1" y="6388"/>
                    <a:pt x="2623" y="8083"/>
                    <a:pt x="4720" y="8538"/>
                  </a:cubicBezTo>
                  <a:cubicBezTo>
                    <a:pt x="5310" y="8665"/>
                    <a:pt x="5901" y="8725"/>
                    <a:pt x="6489" y="8725"/>
                  </a:cubicBezTo>
                  <a:cubicBezTo>
                    <a:pt x="8331" y="8725"/>
                    <a:pt x="10138" y="8137"/>
                    <a:pt x="11741" y="7191"/>
                  </a:cubicBezTo>
                  <a:cubicBezTo>
                    <a:pt x="13489" y="6156"/>
                    <a:pt x="16603" y="4024"/>
                    <a:pt x="15425" y="1579"/>
                  </a:cubicBezTo>
                  <a:cubicBezTo>
                    <a:pt x="14854" y="411"/>
                    <a:pt x="13409" y="9"/>
                    <a:pt x="12196" y="0"/>
                  </a:cubicBezTo>
                  <a:cubicBezTo>
                    <a:pt x="12184" y="0"/>
                    <a:pt x="12171" y="0"/>
                    <a:pt x="12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2907564" y="1587693"/>
              <a:ext cx="496886" cy="421760"/>
            </a:xfrm>
            <a:custGeom>
              <a:avLst/>
              <a:gdLst/>
              <a:ahLst/>
              <a:cxnLst/>
              <a:rect l="l" t="t" r="r" b="b"/>
              <a:pathLst>
                <a:path w="7540" h="6400" extrusionOk="0">
                  <a:moveTo>
                    <a:pt x="3871" y="1"/>
                  </a:moveTo>
                  <a:cubicBezTo>
                    <a:pt x="1949" y="1"/>
                    <a:pt x="0" y="1416"/>
                    <a:pt x="216" y="3640"/>
                  </a:cubicBezTo>
                  <a:cubicBezTo>
                    <a:pt x="363" y="5158"/>
                    <a:pt x="1683" y="6364"/>
                    <a:pt x="3175" y="6364"/>
                  </a:cubicBezTo>
                  <a:cubicBezTo>
                    <a:pt x="3217" y="6364"/>
                    <a:pt x="3260" y="6363"/>
                    <a:pt x="3302" y="6361"/>
                  </a:cubicBezTo>
                  <a:cubicBezTo>
                    <a:pt x="3477" y="6387"/>
                    <a:pt x="3654" y="6400"/>
                    <a:pt x="3830" y="6400"/>
                  </a:cubicBezTo>
                  <a:cubicBezTo>
                    <a:pt x="4690" y="6400"/>
                    <a:pt x="5547" y="6094"/>
                    <a:pt x="6184" y="5487"/>
                  </a:cubicBezTo>
                  <a:cubicBezTo>
                    <a:pt x="7237" y="4487"/>
                    <a:pt x="7540" y="2766"/>
                    <a:pt x="6737" y="1508"/>
                  </a:cubicBezTo>
                  <a:cubicBezTo>
                    <a:pt x="6065" y="465"/>
                    <a:pt x="4972" y="1"/>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4971156" y="3070905"/>
              <a:ext cx="163498" cy="142937"/>
            </a:xfrm>
            <a:custGeom>
              <a:avLst/>
              <a:gdLst/>
              <a:ahLst/>
              <a:cxnLst/>
              <a:rect l="l" t="t" r="r" b="b"/>
              <a:pathLst>
                <a:path w="2481" h="2169" extrusionOk="0">
                  <a:moveTo>
                    <a:pt x="830" y="1"/>
                  </a:moveTo>
                  <a:lnTo>
                    <a:pt x="1" y="964"/>
                  </a:lnTo>
                  <a:cubicBezTo>
                    <a:pt x="134" y="1045"/>
                    <a:pt x="1749" y="2169"/>
                    <a:pt x="1749" y="2169"/>
                  </a:cubicBezTo>
                  <a:lnTo>
                    <a:pt x="2481" y="1045"/>
                  </a:lnTo>
                  <a:lnTo>
                    <a:pt x="830" y="1"/>
                  </a:lnTo>
                  <a:close/>
                </a:path>
              </a:pathLst>
            </a:custGeom>
            <a:solidFill>
              <a:srgbClr val="D87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5086415" y="3051069"/>
              <a:ext cx="212264" cy="218063"/>
            </a:xfrm>
            <a:custGeom>
              <a:avLst/>
              <a:gdLst/>
              <a:ahLst/>
              <a:cxnLst/>
              <a:rect l="l" t="t" r="r" b="b"/>
              <a:pathLst>
                <a:path w="3221" h="3309" extrusionOk="0">
                  <a:moveTo>
                    <a:pt x="3001" y="0"/>
                  </a:moveTo>
                  <a:cubicBezTo>
                    <a:pt x="2881" y="0"/>
                    <a:pt x="2704" y="63"/>
                    <a:pt x="2453" y="284"/>
                  </a:cubicBezTo>
                  <a:cubicBezTo>
                    <a:pt x="1873" y="810"/>
                    <a:pt x="1713" y="908"/>
                    <a:pt x="1338" y="1123"/>
                  </a:cubicBezTo>
                  <a:cubicBezTo>
                    <a:pt x="964" y="1328"/>
                    <a:pt x="732" y="1346"/>
                    <a:pt x="732" y="1346"/>
                  </a:cubicBezTo>
                  <a:lnTo>
                    <a:pt x="0" y="2470"/>
                  </a:lnTo>
                  <a:cubicBezTo>
                    <a:pt x="0" y="2470"/>
                    <a:pt x="535" y="3094"/>
                    <a:pt x="955" y="3308"/>
                  </a:cubicBezTo>
                  <a:cubicBezTo>
                    <a:pt x="2177" y="2532"/>
                    <a:pt x="3221" y="115"/>
                    <a:pt x="3221" y="115"/>
                  </a:cubicBezTo>
                  <a:cubicBezTo>
                    <a:pt x="3221" y="115"/>
                    <a:pt x="3162" y="0"/>
                    <a:pt x="3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4785384" y="3702359"/>
              <a:ext cx="112953" cy="144650"/>
            </a:xfrm>
            <a:custGeom>
              <a:avLst/>
              <a:gdLst/>
              <a:ahLst/>
              <a:cxnLst/>
              <a:rect l="l" t="t" r="r" b="b"/>
              <a:pathLst>
                <a:path w="1714" h="2195" extrusionOk="0">
                  <a:moveTo>
                    <a:pt x="1267" y="0"/>
                  </a:moveTo>
                  <a:lnTo>
                    <a:pt x="0" y="107"/>
                  </a:lnTo>
                  <a:cubicBezTo>
                    <a:pt x="36" y="259"/>
                    <a:pt x="411" y="2195"/>
                    <a:pt x="411" y="2195"/>
                  </a:cubicBezTo>
                  <a:lnTo>
                    <a:pt x="1713" y="1900"/>
                  </a:lnTo>
                  <a:lnTo>
                    <a:pt x="1267" y="0"/>
                  </a:lnTo>
                  <a:close/>
                </a:path>
              </a:pathLst>
            </a:custGeom>
            <a:solidFill>
              <a:srgbClr val="D87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4112216" y="2845527"/>
              <a:ext cx="990675" cy="951464"/>
            </a:xfrm>
            <a:custGeom>
              <a:avLst/>
              <a:gdLst/>
              <a:ahLst/>
              <a:cxnLst/>
              <a:rect l="l" t="t" r="r" b="b"/>
              <a:pathLst>
                <a:path w="15033" h="14438" extrusionOk="0">
                  <a:moveTo>
                    <a:pt x="9187" y="1"/>
                  </a:moveTo>
                  <a:cubicBezTo>
                    <a:pt x="7596" y="1"/>
                    <a:pt x="4595" y="1485"/>
                    <a:pt x="4595" y="1485"/>
                  </a:cubicBezTo>
                  <a:cubicBezTo>
                    <a:pt x="4595" y="1485"/>
                    <a:pt x="1" y="4465"/>
                    <a:pt x="1196" y="7444"/>
                  </a:cubicBezTo>
                  <a:cubicBezTo>
                    <a:pt x="1196" y="7444"/>
                    <a:pt x="3944" y="8345"/>
                    <a:pt x="5559" y="8773"/>
                  </a:cubicBezTo>
                  <a:cubicBezTo>
                    <a:pt x="7182" y="9202"/>
                    <a:pt x="8199" y="9202"/>
                    <a:pt x="8708" y="10165"/>
                  </a:cubicBezTo>
                  <a:cubicBezTo>
                    <a:pt x="9225" y="11129"/>
                    <a:pt x="9903" y="13876"/>
                    <a:pt x="10323" y="14188"/>
                  </a:cubicBezTo>
                  <a:cubicBezTo>
                    <a:pt x="10513" y="14327"/>
                    <a:pt x="10822" y="14438"/>
                    <a:pt x="11125" y="14438"/>
                  </a:cubicBezTo>
                  <a:cubicBezTo>
                    <a:pt x="11504" y="14438"/>
                    <a:pt x="11876" y="14266"/>
                    <a:pt x="12000" y="13760"/>
                  </a:cubicBezTo>
                  <a:cubicBezTo>
                    <a:pt x="12223" y="12859"/>
                    <a:pt x="11464" y="8434"/>
                    <a:pt x="10813" y="7409"/>
                  </a:cubicBezTo>
                  <a:cubicBezTo>
                    <a:pt x="10153" y="6392"/>
                    <a:pt x="4711" y="4607"/>
                    <a:pt x="4711" y="4607"/>
                  </a:cubicBezTo>
                  <a:lnTo>
                    <a:pt x="5050" y="4152"/>
                  </a:lnTo>
                  <a:cubicBezTo>
                    <a:pt x="5050" y="4152"/>
                    <a:pt x="8023" y="3630"/>
                    <a:pt x="9068" y="3630"/>
                  </a:cubicBezTo>
                  <a:cubicBezTo>
                    <a:pt x="9165" y="3630"/>
                    <a:pt x="9246" y="3634"/>
                    <a:pt x="9306" y="3644"/>
                  </a:cubicBezTo>
                  <a:cubicBezTo>
                    <a:pt x="10019" y="3751"/>
                    <a:pt x="14123" y="5571"/>
                    <a:pt x="14123" y="5571"/>
                  </a:cubicBezTo>
                  <a:cubicBezTo>
                    <a:pt x="14123" y="5571"/>
                    <a:pt x="15033" y="4893"/>
                    <a:pt x="15006" y="3920"/>
                  </a:cubicBezTo>
                  <a:cubicBezTo>
                    <a:pt x="14890" y="3555"/>
                    <a:pt x="10920" y="183"/>
                    <a:pt x="9421" y="13"/>
                  </a:cubicBezTo>
                  <a:cubicBezTo>
                    <a:pt x="9347" y="5"/>
                    <a:pt x="9269" y="1"/>
                    <a:pt x="9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3552000" y="2078055"/>
              <a:ext cx="329236" cy="716069"/>
            </a:xfrm>
            <a:custGeom>
              <a:avLst/>
              <a:gdLst/>
              <a:ahLst/>
              <a:cxnLst/>
              <a:rect l="l" t="t" r="r" b="b"/>
              <a:pathLst>
                <a:path w="4996" h="10866" extrusionOk="0">
                  <a:moveTo>
                    <a:pt x="4091" y="1"/>
                  </a:moveTo>
                  <a:cubicBezTo>
                    <a:pt x="4051" y="1"/>
                    <a:pt x="4010" y="9"/>
                    <a:pt x="3970" y="26"/>
                  </a:cubicBezTo>
                  <a:cubicBezTo>
                    <a:pt x="3488" y="231"/>
                    <a:pt x="3943" y="1471"/>
                    <a:pt x="3943" y="1471"/>
                  </a:cubicBezTo>
                  <a:cubicBezTo>
                    <a:pt x="3943" y="1471"/>
                    <a:pt x="848" y="3220"/>
                    <a:pt x="419" y="5860"/>
                  </a:cubicBezTo>
                  <a:cubicBezTo>
                    <a:pt x="0" y="8501"/>
                    <a:pt x="2498" y="10865"/>
                    <a:pt x="2498" y="10865"/>
                  </a:cubicBezTo>
                  <a:lnTo>
                    <a:pt x="3854" y="8501"/>
                  </a:lnTo>
                  <a:cubicBezTo>
                    <a:pt x="3854" y="8501"/>
                    <a:pt x="2498" y="7020"/>
                    <a:pt x="2917" y="5584"/>
                  </a:cubicBezTo>
                  <a:cubicBezTo>
                    <a:pt x="3346" y="4139"/>
                    <a:pt x="4568" y="2426"/>
                    <a:pt x="4791" y="1676"/>
                  </a:cubicBezTo>
                  <a:cubicBezTo>
                    <a:pt x="4995" y="981"/>
                    <a:pt x="4540" y="1"/>
                    <a:pt x="4091" y="1"/>
                  </a:cubicBezTo>
                  <a:close/>
                </a:path>
              </a:pathLst>
            </a:custGeom>
            <a:solidFill>
              <a:srgbClr val="FFA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4258448" y="2009058"/>
              <a:ext cx="276582" cy="662756"/>
            </a:xfrm>
            <a:custGeom>
              <a:avLst/>
              <a:gdLst/>
              <a:ahLst/>
              <a:cxnLst/>
              <a:rect l="l" t="t" r="r" b="b"/>
              <a:pathLst>
                <a:path w="4197" h="10057" extrusionOk="0">
                  <a:moveTo>
                    <a:pt x="956" y="0"/>
                  </a:moveTo>
                  <a:cubicBezTo>
                    <a:pt x="547" y="0"/>
                    <a:pt x="0" y="765"/>
                    <a:pt x="137" y="1483"/>
                  </a:cubicBezTo>
                  <a:cubicBezTo>
                    <a:pt x="307" y="2376"/>
                    <a:pt x="1555" y="3268"/>
                    <a:pt x="1930" y="4570"/>
                  </a:cubicBezTo>
                  <a:cubicBezTo>
                    <a:pt x="2296" y="5873"/>
                    <a:pt x="904" y="8237"/>
                    <a:pt x="904" y="8237"/>
                  </a:cubicBezTo>
                  <a:lnTo>
                    <a:pt x="2778" y="10056"/>
                  </a:lnTo>
                  <a:cubicBezTo>
                    <a:pt x="2778" y="10056"/>
                    <a:pt x="4196" y="7657"/>
                    <a:pt x="3830" y="5391"/>
                  </a:cubicBezTo>
                  <a:cubicBezTo>
                    <a:pt x="3456" y="3125"/>
                    <a:pt x="877" y="1448"/>
                    <a:pt x="877" y="1448"/>
                  </a:cubicBezTo>
                  <a:cubicBezTo>
                    <a:pt x="877" y="1448"/>
                    <a:pt x="1582" y="654"/>
                    <a:pt x="1216" y="145"/>
                  </a:cubicBezTo>
                  <a:cubicBezTo>
                    <a:pt x="1145" y="45"/>
                    <a:pt x="1055" y="0"/>
                    <a:pt x="956" y="0"/>
                  </a:cubicBezTo>
                  <a:close/>
                </a:path>
              </a:pathLst>
            </a:custGeom>
            <a:solidFill>
              <a:srgbClr val="FFA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3671345" y="2535929"/>
              <a:ext cx="816633" cy="826057"/>
            </a:xfrm>
            <a:custGeom>
              <a:avLst/>
              <a:gdLst/>
              <a:ahLst/>
              <a:cxnLst/>
              <a:rect l="l" t="t" r="r" b="b"/>
              <a:pathLst>
                <a:path w="12392" h="12535" extrusionOk="0">
                  <a:moveTo>
                    <a:pt x="9733" y="1"/>
                  </a:moveTo>
                  <a:cubicBezTo>
                    <a:pt x="9733" y="1"/>
                    <a:pt x="8316" y="2374"/>
                    <a:pt x="6044" y="2374"/>
                  </a:cubicBezTo>
                  <a:cubicBezTo>
                    <a:pt x="5932" y="2374"/>
                    <a:pt x="5817" y="2368"/>
                    <a:pt x="5701" y="2356"/>
                  </a:cubicBezTo>
                  <a:cubicBezTo>
                    <a:pt x="5701" y="2356"/>
                    <a:pt x="3292" y="2356"/>
                    <a:pt x="1900" y="1160"/>
                  </a:cubicBezTo>
                  <a:cubicBezTo>
                    <a:pt x="1847" y="1276"/>
                    <a:pt x="0" y="3917"/>
                    <a:pt x="0" y="3917"/>
                  </a:cubicBezTo>
                  <a:lnTo>
                    <a:pt x="2444" y="5273"/>
                  </a:lnTo>
                  <a:cubicBezTo>
                    <a:pt x="2444" y="5273"/>
                    <a:pt x="3122" y="10554"/>
                    <a:pt x="8172" y="12535"/>
                  </a:cubicBezTo>
                  <a:cubicBezTo>
                    <a:pt x="8252" y="12481"/>
                    <a:pt x="8877" y="9635"/>
                    <a:pt x="9760" y="8618"/>
                  </a:cubicBezTo>
                  <a:cubicBezTo>
                    <a:pt x="10491" y="7771"/>
                    <a:pt x="12115" y="6379"/>
                    <a:pt x="12391" y="5728"/>
                  </a:cubicBezTo>
                  <a:lnTo>
                    <a:pt x="12391" y="5728"/>
                  </a:lnTo>
                  <a:cubicBezTo>
                    <a:pt x="12223" y="5739"/>
                    <a:pt x="12057" y="5744"/>
                    <a:pt x="11895" y="5744"/>
                  </a:cubicBezTo>
                  <a:cubicBezTo>
                    <a:pt x="10342" y="5744"/>
                    <a:pt x="9135" y="5250"/>
                    <a:pt x="9135" y="4426"/>
                  </a:cubicBezTo>
                  <a:cubicBezTo>
                    <a:pt x="9135" y="4426"/>
                    <a:pt x="11936" y="3177"/>
                    <a:pt x="12284" y="1901"/>
                  </a:cubicBezTo>
                  <a:cubicBezTo>
                    <a:pt x="12391" y="1508"/>
                    <a:pt x="9733" y="1"/>
                    <a:pt x="9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4808910" y="3827569"/>
              <a:ext cx="271640" cy="106099"/>
            </a:xfrm>
            <a:custGeom>
              <a:avLst/>
              <a:gdLst/>
              <a:ahLst/>
              <a:cxnLst/>
              <a:rect l="l" t="t" r="r" b="b"/>
              <a:pathLst>
                <a:path w="4122" h="1610" extrusionOk="0">
                  <a:moveTo>
                    <a:pt x="1356" y="0"/>
                  </a:moveTo>
                  <a:lnTo>
                    <a:pt x="54" y="295"/>
                  </a:lnTo>
                  <a:cubicBezTo>
                    <a:pt x="54" y="295"/>
                    <a:pt x="0" y="1106"/>
                    <a:pt x="152" y="1552"/>
                  </a:cubicBezTo>
                  <a:cubicBezTo>
                    <a:pt x="339" y="1592"/>
                    <a:pt x="543" y="1610"/>
                    <a:pt x="758" y="1610"/>
                  </a:cubicBezTo>
                  <a:cubicBezTo>
                    <a:pt x="2170" y="1610"/>
                    <a:pt x="4006" y="857"/>
                    <a:pt x="4006" y="857"/>
                  </a:cubicBezTo>
                  <a:cubicBezTo>
                    <a:pt x="4006" y="857"/>
                    <a:pt x="4122" y="482"/>
                    <a:pt x="3337" y="446"/>
                  </a:cubicBezTo>
                  <a:cubicBezTo>
                    <a:pt x="2552" y="411"/>
                    <a:pt x="2364" y="375"/>
                    <a:pt x="1954" y="259"/>
                  </a:cubicBezTo>
                  <a:cubicBezTo>
                    <a:pt x="1544" y="152"/>
                    <a:pt x="1356"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3934681" y="2312132"/>
              <a:ext cx="310521" cy="220435"/>
            </a:xfrm>
            <a:custGeom>
              <a:avLst/>
              <a:gdLst/>
              <a:ahLst/>
              <a:cxnLst/>
              <a:rect l="l" t="t" r="r" b="b"/>
              <a:pathLst>
                <a:path w="4712" h="3345" extrusionOk="0">
                  <a:moveTo>
                    <a:pt x="3762" y="0"/>
                  </a:moveTo>
                  <a:cubicBezTo>
                    <a:pt x="3630" y="0"/>
                    <a:pt x="3476" y="40"/>
                    <a:pt x="3293" y="105"/>
                  </a:cubicBezTo>
                  <a:cubicBezTo>
                    <a:pt x="3156" y="156"/>
                    <a:pt x="3033" y="171"/>
                    <a:pt x="2915" y="171"/>
                  </a:cubicBezTo>
                  <a:cubicBezTo>
                    <a:pt x="2737" y="171"/>
                    <a:pt x="2572" y="136"/>
                    <a:pt x="2390" y="136"/>
                  </a:cubicBezTo>
                  <a:cubicBezTo>
                    <a:pt x="2142" y="136"/>
                    <a:pt x="1863" y="201"/>
                    <a:pt x="1482" y="506"/>
                  </a:cubicBezTo>
                  <a:cubicBezTo>
                    <a:pt x="625" y="1184"/>
                    <a:pt x="1" y="2407"/>
                    <a:pt x="1312" y="3174"/>
                  </a:cubicBezTo>
                  <a:cubicBezTo>
                    <a:pt x="1519" y="3294"/>
                    <a:pt x="1722" y="3345"/>
                    <a:pt x="1916" y="3345"/>
                  </a:cubicBezTo>
                  <a:cubicBezTo>
                    <a:pt x="2946" y="3345"/>
                    <a:pt x="3748" y="1925"/>
                    <a:pt x="3748" y="1925"/>
                  </a:cubicBezTo>
                  <a:cubicBezTo>
                    <a:pt x="3748" y="1925"/>
                    <a:pt x="4711" y="1782"/>
                    <a:pt x="4461" y="872"/>
                  </a:cubicBezTo>
                  <a:cubicBezTo>
                    <a:pt x="4278" y="229"/>
                    <a:pt x="4082"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4022855" y="2543573"/>
              <a:ext cx="140038" cy="199413"/>
            </a:xfrm>
            <a:custGeom>
              <a:avLst/>
              <a:gdLst/>
              <a:ahLst/>
              <a:cxnLst/>
              <a:rect l="l" t="t" r="r" b="b"/>
              <a:pathLst>
                <a:path w="2125" h="3026" extrusionOk="0">
                  <a:moveTo>
                    <a:pt x="625" y="1"/>
                  </a:moveTo>
                  <a:lnTo>
                    <a:pt x="625" y="1"/>
                  </a:lnTo>
                  <a:cubicBezTo>
                    <a:pt x="625" y="1"/>
                    <a:pt x="706" y="1705"/>
                    <a:pt x="1" y="2213"/>
                  </a:cubicBezTo>
                  <a:cubicBezTo>
                    <a:pt x="272" y="2838"/>
                    <a:pt x="667" y="3026"/>
                    <a:pt x="1042" y="3026"/>
                  </a:cubicBezTo>
                  <a:cubicBezTo>
                    <a:pt x="1605" y="3026"/>
                    <a:pt x="2124" y="2606"/>
                    <a:pt x="2124" y="2606"/>
                  </a:cubicBezTo>
                  <a:cubicBezTo>
                    <a:pt x="2124" y="2606"/>
                    <a:pt x="1732" y="1901"/>
                    <a:pt x="1874" y="1080"/>
                  </a:cubicBezTo>
                  <a:cubicBezTo>
                    <a:pt x="1812" y="1018"/>
                    <a:pt x="625" y="1"/>
                    <a:pt x="625"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3998802" y="2391937"/>
              <a:ext cx="257537" cy="257867"/>
            </a:xfrm>
            <a:custGeom>
              <a:avLst/>
              <a:gdLst/>
              <a:ahLst/>
              <a:cxnLst/>
              <a:rect l="l" t="t" r="r" b="b"/>
              <a:pathLst>
                <a:path w="3908" h="3913" extrusionOk="0">
                  <a:moveTo>
                    <a:pt x="1329" y="0"/>
                  </a:moveTo>
                  <a:lnTo>
                    <a:pt x="1329" y="0"/>
                  </a:lnTo>
                  <a:cubicBezTo>
                    <a:pt x="1329" y="0"/>
                    <a:pt x="1330" y="0"/>
                    <a:pt x="1330" y="0"/>
                  </a:cubicBezTo>
                  <a:lnTo>
                    <a:pt x="1330" y="0"/>
                  </a:lnTo>
                  <a:cubicBezTo>
                    <a:pt x="1330" y="0"/>
                    <a:pt x="1329" y="0"/>
                    <a:pt x="1329" y="0"/>
                  </a:cubicBezTo>
                  <a:close/>
                  <a:moveTo>
                    <a:pt x="1330" y="0"/>
                  </a:moveTo>
                  <a:cubicBezTo>
                    <a:pt x="1444" y="92"/>
                    <a:pt x="794" y="1481"/>
                    <a:pt x="446" y="1508"/>
                  </a:cubicBezTo>
                  <a:cubicBezTo>
                    <a:pt x="446" y="1508"/>
                    <a:pt x="408" y="1500"/>
                    <a:pt x="353" y="1500"/>
                  </a:cubicBezTo>
                  <a:cubicBezTo>
                    <a:pt x="222" y="1500"/>
                    <a:pt x="0" y="1544"/>
                    <a:pt x="0" y="1847"/>
                  </a:cubicBezTo>
                  <a:cubicBezTo>
                    <a:pt x="0" y="2149"/>
                    <a:pt x="222" y="2193"/>
                    <a:pt x="353" y="2193"/>
                  </a:cubicBezTo>
                  <a:cubicBezTo>
                    <a:pt x="408" y="2193"/>
                    <a:pt x="446" y="2186"/>
                    <a:pt x="446" y="2186"/>
                  </a:cubicBezTo>
                  <a:cubicBezTo>
                    <a:pt x="446" y="2186"/>
                    <a:pt x="1347" y="3912"/>
                    <a:pt x="2414" y="3912"/>
                  </a:cubicBezTo>
                  <a:cubicBezTo>
                    <a:pt x="2515" y="3912"/>
                    <a:pt x="2617" y="3897"/>
                    <a:pt x="2721" y="3863"/>
                  </a:cubicBezTo>
                  <a:cubicBezTo>
                    <a:pt x="3907" y="3461"/>
                    <a:pt x="2828" y="232"/>
                    <a:pt x="2828" y="232"/>
                  </a:cubicBezTo>
                  <a:lnTo>
                    <a:pt x="2828" y="232"/>
                  </a:lnTo>
                  <a:cubicBezTo>
                    <a:pt x="2828" y="232"/>
                    <a:pt x="2609" y="354"/>
                    <a:pt x="2279" y="354"/>
                  </a:cubicBezTo>
                  <a:cubicBezTo>
                    <a:pt x="2015" y="354"/>
                    <a:pt x="1681" y="277"/>
                    <a:pt x="1330" y="0"/>
                  </a:cubicBezTo>
                  <a:close/>
                </a:path>
              </a:pathLst>
            </a:custGeom>
            <a:solidFill>
              <a:srgbClr val="FFA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5082857" y="1678240"/>
              <a:ext cx="883653" cy="1303370"/>
            </a:xfrm>
            <a:custGeom>
              <a:avLst/>
              <a:gdLst/>
              <a:ahLst/>
              <a:cxnLst/>
              <a:rect l="l" t="t" r="r" b="b"/>
              <a:pathLst>
                <a:path w="13409" h="19778" extrusionOk="0">
                  <a:moveTo>
                    <a:pt x="5121" y="0"/>
                  </a:moveTo>
                  <a:cubicBezTo>
                    <a:pt x="4493" y="0"/>
                    <a:pt x="3920" y="427"/>
                    <a:pt x="3774" y="1071"/>
                  </a:cubicBezTo>
                  <a:lnTo>
                    <a:pt x="170" y="16504"/>
                  </a:lnTo>
                  <a:cubicBezTo>
                    <a:pt x="1" y="17244"/>
                    <a:pt x="455" y="17985"/>
                    <a:pt x="1205" y="18163"/>
                  </a:cubicBezTo>
                  <a:lnTo>
                    <a:pt x="7976" y="19742"/>
                  </a:lnTo>
                  <a:cubicBezTo>
                    <a:pt x="8080" y="19766"/>
                    <a:pt x="8185" y="19778"/>
                    <a:pt x="8287" y="19778"/>
                  </a:cubicBezTo>
                  <a:cubicBezTo>
                    <a:pt x="8914" y="19778"/>
                    <a:pt x="9482" y="19351"/>
                    <a:pt x="9635" y="18707"/>
                  </a:cubicBezTo>
                  <a:lnTo>
                    <a:pt x="13239" y="3283"/>
                  </a:lnTo>
                  <a:cubicBezTo>
                    <a:pt x="13409" y="2534"/>
                    <a:pt x="12945" y="1793"/>
                    <a:pt x="12205" y="1615"/>
                  </a:cubicBezTo>
                  <a:lnTo>
                    <a:pt x="5433" y="36"/>
                  </a:lnTo>
                  <a:cubicBezTo>
                    <a:pt x="5329" y="12"/>
                    <a:pt x="5224" y="0"/>
                    <a:pt x="5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5147505" y="1801078"/>
              <a:ext cx="761409" cy="1027711"/>
            </a:xfrm>
            <a:custGeom>
              <a:avLst/>
              <a:gdLst/>
              <a:ahLst/>
              <a:cxnLst/>
              <a:rect l="l" t="t" r="r" b="b"/>
              <a:pathLst>
                <a:path w="11554" h="15595" extrusionOk="0">
                  <a:moveTo>
                    <a:pt x="3486" y="1"/>
                  </a:moveTo>
                  <a:cubicBezTo>
                    <a:pt x="3302" y="1"/>
                    <a:pt x="3134" y="126"/>
                    <a:pt x="3088" y="313"/>
                  </a:cubicBezTo>
                  <a:lnTo>
                    <a:pt x="45" y="13320"/>
                  </a:lnTo>
                  <a:cubicBezTo>
                    <a:pt x="1" y="13534"/>
                    <a:pt x="135" y="13748"/>
                    <a:pt x="349" y="13801"/>
                  </a:cubicBezTo>
                  <a:lnTo>
                    <a:pt x="7976" y="15585"/>
                  </a:lnTo>
                  <a:cubicBezTo>
                    <a:pt x="8005" y="15591"/>
                    <a:pt x="8034" y="15594"/>
                    <a:pt x="8062" y="15594"/>
                  </a:cubicBezTo>
                  <a:cubicBezTo>
                    <a:pt x="8252" y="15594"/>
                    <a:pt x="8420" y="15469"/>
                    <a:pt x="8467" y="15282"/>
                  </a:cubicBezTo>
                  <a:lnTo>
                    <a:pt x="11500" y="2275"/>
                  </a:lnTo>
                  <a:cubicBezTo>
                    <a:pt x="11554" y="2061"/>
                    <a:pt x="11420" y="1847"/>
                    <a:pt x="11197" y="1794"/>
                  </a:cubicBezTo>
                  <a:lnTo>
                    <a:pt x="3569" y="9"/>
                  </a:lnTo>
                  <a:cubicBezTo>
                    <a:pt x="3541" y="4"/>
                    <a:pt x="3514" y="1"/>
                    <a:pt x="3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5552592" y="1760879"/>
              <a:ext cx="24778" cy="22274"/>
            </a:xfrm>
            <a:custGeom>
              <a:avLst/>
              <a:gdLst/>
              <a:ahLst/>
              <a:cxnLst/>
              <a:rect l="l" t="t" r="r" b="b"/>
              <a:pathLst>
                <a:path w="376" h="338" extrusionOk="0">
                  <a:moveTo>
                    <a:pt x="189" y="0"/>
                  </a:moveTo>
                  <a:cubicBezTo>
                    <a:pt x="112" y="0"/>
                    <a:pt x="43" y="51"/>
                    <a:pt x="27" y="129"/>
                  </a:cubicBezTo>
                  <a:cubicBezTo>
                    <a:pt x="0" y="218"/>
                    <a:pt x="63" y="307"/>
                    <a:pt x="152" y="334"/>
                  </a:cubicBezTo>
                  <a:cubicBezTo>
                    <a:pt x="164" y="336"/>
                    <a:pt x="175" y="337"/>
                    <a:pt x="186" y="337"/>
                  </a:cubicBezTo>
                  <a:cubicBezTo>
                    <a:pt x="263" y="337"/>
                    <a:pt x="333" y="287"/>
                    <a:pt x="348" y="209"/>
                  </a:cubicBezTo>
                  <a:cubicBezTo>
                    <a:pt x="375" y="111"/>
                    <a:pt x="313" y="22"/>
                    <a:pt x="223" y="4"/>
                  </a:cubicBezTo>
                  <a:cubicBezTo>
                    <a:pt x="212" y="2"/>
                    <a:pt x="200" y="0"/>
                    <a:pt x="189" y="0"/>
                  </a:cubicBezTo>
                  <a:close/>
                </a:path>
              </a:pathLst>
            </a:custGeom>
            <a:solidFill>
              <a:srgbClr val="253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5595493" y="1770698"/>
              <a:ext cx="153547" cy="52390"/>
            </a:xfrm>
            <a:custGeom>
              <a:avLst/>
              <a:gdLst/>
              <a:ahLst/>
              <a:cxnLst/>
              <a:rect l="l" t="t" r="r" b="b"/>
              <a:pathLst>
                <a:path w="2330" h="795" extrusionOk="0">
                  <a:moveTo>
                    <a:pt x="178" y="0"/>
                  </a:moveTo>
                  <a:cubicBezTo>
                    <a:pt x="99" y="0"/>
                    <a:pt x="34" y="56"/>
                    <a:pt x="19" y="131"/>
                  </a:cubicBezTo>
                  <a:cubicBezTo>
                    <a:pt x="1" y="221"/>
                    <a:pt x="54" y="310"/>
                    <a:pt x="143" y="328"/>
                  </a:cubicBezTo>
                  <a:lnTo>
                    <a:pt x="2106" y="792"/>
                  </a:lnTo>
                  <a:cubicBezTo>
                    <a:pt x="2118" y="794"/>
                    <a:pt x="2129" y="795"/>
                    <a:pt x="2140" y="795"/>
                  </a:cubicBezTo>
                  <a:cubicBezTo>
                    <a:pt x="2217" y="795"/>
                    <a:pt x="2287" y="744"/>
                    <a:pt x="2302" y="667"/>
                  </a:cubicBezTo>
                  <a:cubicBezTo>
                    <a:pt x="2329" y="577"/>
                    <a:pt x="2267" y="479"/>
                    <a:pt x="2177" y="462"/>
                  </a:cubicBezTo>
                  <a:lnTo>
                    <a:pt x="224" y="7"/>
                  </a:lnTo>
                  <a:cubicBezTo>
                    <a:pt x="208" y="2"/>
                    <a:pt x="193" y="0"/>
                    <a:pt x="178" y="0"/>
                  </a:cubicBezTo>
                  <a:close/>
                </a:path>
              </a:pathLst>
            </a:custGeom>
            <a:solidFill>
              <a:srgbClr val="253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5350938" y="2805723"/>
              <a:ext cx="103529" cy="94303"/>
            </a:xfrm>
            <a:custGeom>
              <a:avLst/>
              <a:gdLst/>
              <a:ahLst/>
              <a:cxnLst/>
              <a:rect l="l" t="t" r="r" b="b"/>
              <a:pathLst>
                <a:path w="1571" h="1431" extrusionOk="0">
                  <a:moveTo>
                    <a:pt x="785" y="1"/>
                  </a:moveTo>
                  <a:cubicBezTo>
                    <a:pt x="460" y="1"/>
                    <a:pt x="166" y="225"/>
                    <a:pt x="90" y="555"/>
                  </a:cubicBezTo>
                  <a:cubicBezTo>
                    <a:pt x="1" y="938"/>
                    <a:pt x="232" y="1322"/>
                    <a:pt x="616" y="1411"/>
                  </a:cubicBezTo>
                  <a:cubicBezTo>
                    <a:pt x="671" y="1424"/>
                    <a:pt x="727" y="1430"/>
                    <a:pt x="781" y="1430"/>
                  </a:cubicBezTo>
                  <a:cubicBezTo>
                    <a:pt x="1104" y="1430"/>
                    <a:pt x="1396" y="1213"/>
                    <a:pt x="1472" y="885"/>
                  </a:cubicBezTo>
                  <a:cubicBezTo>
                    <a:pt x="1571" y="501"/>
                    <a:pt x="1330" y="117"/>
                    <a:pt x="946" y="19"/>
                  </a:cubicBezTo>
                  <a:cubicBezTo>
                    <a:pt x="892" y="7"/>
                    <a:pt x="838" y="1"/>
                    <a:pt x="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5248661" y="1868625"/>
              <a:ext cx="54697" cy="157106"/>
            </a:xfrm>
            <a:custGeom>
              <a:avLst/>
              <a:gdLst/>
              <a:ahLst/>
              <a:cxnLst/>
              <a:rect l="l" t="t" r="r" b="b"/>
              <a:pathLst>
                <a:path w="830" h="2384" extrusionOk="0">
                  <a:moveTo>
                    <a:pt x="752" y="0"/>
                  </a:moveTo>
                  <a:cubicBezTo>
                    <a:pt x="611" y="0"/>
                    <a:pt x="485" y="99"/>
                    <a:pt x="455" y="242"/>
                  </a:cubicBezTo>
                  <a:lnTo>
                    <a:pt x="45" y="2009"/>
                  </a:lnTo>
                  <a:cubicBezTo>
                    <a:pt x="0" y="2178"/>
                    <a:pt x="107" y="2348"/>
                    <a:pt x="277" y="2383"/>
                  </a:cubicBezTo>
                  <a:lnTo>
                    <a:pt x="830" y="10"/>
                  </a:lnTo>
                  <a:cubicBezTo>
                    <a:pt x="804" y="3"/>
                    <a:pt x="778" y="0"/>
                    <a:pt x="752" y="0"/>
                  </a:cubicBezTo>
                  <a:close/>
                </a:path>
              </a:pathLst>
            </a:custGeom>
            <a:solidFill>
              <a:srgbClr val="2E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5873591" y="2062108"/>
              <a:ext cx="60035" cy="182807"/>
            </a:xfrm>
            <a:custGeom>
              <a:avLst/>
              <a:gdLst/>
              <a:ahLst/>
              <a:cxnLst/>
              <a:rect l="l" t="t" r="r" b="b"/>
              <a:pathLst>
                <a:path w="911" h="2774" extrusionOk="0">
                  <a:moveTo>
                    <a:pt x="643" y="0"/>
                  </a:moveTo>
                  <a:lnTo>
                    <a:pt x="0" y="2766"/>
                  </a:lnTo>
                  <a:cubicBezTo>
                    <a:pt x="22" y="2771"/>
                    <a:pt x="45" y="2773"/>
                    <a:pt x="67" y="2773"/>
                  </a:cubicBezTo>
                  <a:cubicBezTo>
                    <a:pt x="205" y="2773"/>
                    <a:pt x="337" y="2680"/>
                    <a:pt x="375" y="2534"/>
                  </a:cubicBezTo>
                  <a:lnTo>
                    <a:pt x="875" y="375"/>
                  </a:lnTo>
                  <a:cubicBezTo>
                    <a:pt x="910" y="215"/>
                    <a:pt x="812" y="45"/>
                    <a:pt x="643" y="0"/>
                  </a:cubicBezTo>
                  <a:close/>
                </a:path>
              </a:pathLst>
            </a:custGeom>
            <a:solidFill>
              <a:srgbClr val="2E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4995869" y="3806217"/>
              <a:ext cx="901314" cy="667040"/>
            </a:xfrm>
            <a:custGeom>
              <a:avLst/>
              <a:gdLst/>
              <a:ahLst/>
              <a:cxnLst/>
              <a:rect l="l" t="t" r="r" b="b"/>
              <a:pathLst>
                <a:path w="13677" h="10122" extrusionOk="0">
                  <a:moveTo>
                    <a:pt x="11136" y="1"/>
                  </a:moveTo>
                  <a:cubicBezTo>
                    <a:pt x="11050" y="1"/>
                    <a:pt x="10963" y="10"/>
                    <a:pt x="10875" y="30"/>
                  </a:cubicBezTo>
                  <a:lnTo>
                    <a:pt x="1044" y="2215"/>
                  </a:lnTo>
                  <a:cubicBezTo>
                    <a:pt x="402" y="2358"/>
                    <a:pt x="0" y="3000"/>
                    <a:pt x="143" y="3634"/>
                  </a:cubicBezTo>
                  <a:lnTo>
                    <a:pt x="1374" y="9192"/>
                  </a:lnTo>
                  <a:cubicBezTo>
                    <a:pt x="1498" y="9740"/>
                    <a:pt x="1995" y="10121"/>
                    <a:pt x="2538" y="10121"/>
                  </a:cubicBezTo>
                  <a:cubicBezTo>
                    <a:pt x="2622" y="10121"/>
                    <a:pt x="2707" y="10112"/>
                    <a:pt x="2792" y="10093"/>
                  </a:cubicBezTo>
                  <a:lnTo>
                    <a:pt x="12632" y="7898"/>
                  </a:lnTo>
                  <a:cubicBezTo>
                    <a:pt x="13275" y="7755"/>
                    <a:pt x="13676" y="7122"/>
                    <a:pt x="13533" y="6480"/>
                  </a:cubicBezTo>
                  <a:lnTo>
                    <a:pt x="12293" y="931"/>
                  </a:lnTo>
                  <a:cubicBezTo>
                    <a:pt x="12170" y="376"/>
                    <a:pt x="11681" y="1"/>
                    <a:pt x="11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5049379" y="4065665"/>
              <a:ext cx="820719" cy="267554"/>
            </a:xfrm>
            <a:custGeom>
              <a:avLst/>
              <a:gdLst/>
              <a:ahLst/>
              <a:cxnLst/>
              <a:rect l="l" t="t" r="r" b="b"/>
              <a:pathLst>
                <a:path w="12454" h="4060" extrusionOk="0">
                  <a:moveTo>
                    <a:pt x="12150" y="0"/>
                  </a:moveTo>
                  <a:lnTo>
                    <a:pt x="0" y="2703"/>
                  </a:lnTo>
                  <a:lnTo>
                    <a:pt x="303" y="4059"/>
                  </a:lnTo>
                  <a:lnTo>
                    <a:pt x="12454" y="1356"/>
                  </a:lnTo>
                  <a:lnTo>
                    <a:pt x="12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5617833" y="4249329"/>
              <a:ext cx="79410" cy="72292"/>
            </a:xfrm>
            <a:custGeom>
              <a:avLst/>
              <a:gdLst/>
              <a:ahLst/>
              <a:cxnLst/>
              <a:rect l="l" t="t" r="r" b="b"/>
              <a:pathLst>
                <a:path w="1205" h="1097" extrusionOk="0">
                  <a:moveTo>
                    <a:pt x="595" y="0"/>
                  </a:moveTo>
                  <a:cubicBezTo>
                    <a:pt x="441" y="0"/>
                    <a:pt x="288" y="77"/>
                    <a:pt x="197" y="220"/>
                  </a:cubicBezTo>
                  <a:lnTo>
                    <a:pt x="143" y="309"/>
                  </a:lnTo>
                  <a:cubicBezTo>
                    <a:pt x="1" y="532"/>
                    <a:pt x="63" y="826"/>
                    <a:pt x="286" y="960"/>
                  </a:cubicBezTo>
                  <a:lnTo>
                    <a:pt x="375" y="1022"/>
                  </a:lnTo>
                  <a:cubicBezTo>
                    <a:pt x="454" y="1073"/>
                    <a:pt x="541" y="1096"/>
                    <a:pt x="627" y="1096"/>
                  </a:cubicBezTo>
                  <a:cubicBezTo>
                    <a:pt x="785" y="1096"/>
                    <a:pt x="940" y="1015"/>
                    <a:pt x="1027" y="871"/>
                  </a:cubicBezTo>
                  <a:cubicBezTo>
                    <a:pt x="1205" y="603"/>
                    <a:pt x="1125" y="246"/>
                    <a:pt x="848" y="77"/>
                  </a:cubicBezTo>
                  <a:cubicBezTo>
                    <a:pt x="771" y="25"/>
                    <a:pt x="683" y="0"/>
                    <a:pt x="595" y="0"/>
                  </a:cubicBezTo>
                  <a:close/>
                </a:path>
              </a:pathLst>
            </a:custGeom>
            <a:solidFill>
              <a:srgbClr val="E26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5676023" y="4237928"/>
              <a:ext cx="79475" cy="69327"/>
            </a:xfrm>
            <a:custGeom>
              <a:avLst/>
              <a:gdLst/>
              <a:ahLst/>
              <a:cxnLst/>
              <a:rect l="l" t="t" r="r" b="b"/>
              <a:pathLst>
                <a:path w="1206" h="1052" extrusionOk="0">
                  <a:moveTo>
                    <a:pt x="601" y="1"/>
                  </a:moveTo>
                  <a:cubicBezTo>
                    <a:pt x="426" y="1"/>
                    <a:pt x="256" y="86"/>
                    <a:pt x="153" y="241"/>
                  </a:cubicBezTo>
                  <a:cubicBezTo>
                    <a:pt x="1" y="491"/>
                    <a:pt x="72" y="812"/>
                    <a:pt x="313" y="972"/>
                  </a:cubicBezTo>
                  <a:cubicBezTo>
                    <a:pt x="402" y="1026"/>
                    <a:pt x="501" y="1052"/>
                    <a:pt x="598" y="1052"/>
                  </a:cubicBezTo>
                  <a:cubicBezTo>
                    <a:pt x="775" y="1052"/>
                    <a:pt x="947" y="967"/>
                    <a:pt x="1045" y="812"/>
                  </a:cubicBezTo>
                  <a:cubicBezTo>
                    <a:pt x="1205" y="562"/>
                    <a:pt x="1125" y="241"/>
                    <a:pt x="884" y="80"/>
                  </a:cubicBezTo>
                  <a:cubicBezTo>
                    <a:pt x="795" y="26"/>
                    <a:pt x="698" y="1"/>
                    <a:pt x="601" y="1"/>
                  </a:cubicBezTo>
                  <a:close/>
                </a:path>
              </a:pathLst>
            </a:custGeom>
            <a:solidFill>
              <a:srgbClr val="F3C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5076398" y="3903947"/>
              <a:ext cx="579129" cy="185838"/>
            </a:xfrm>
            <a:custGeom>
              <a:avLst/>
              <a:gdLst/>
              <a:ahLst/>
              <a:cxnLst/>
              <a:rect l="l" t="t" r="r" b="b"/>
              <a:pathLst>
                <a:path w="8788" h="2820" extrusionOk="0">
                  <a:moveTo>
                    <a:pt x="8565" y="1"/>
                  </a:moveTo>
                  <a:lnTo>
                    <a:pt x="0" y="1928"/>
                  </a:lnTo>
                  <a:lnTo>
                    <a:pt x="223" y="2820"/>
                  </a:lnTo>
                  <a:lnTo>
                    <a:pt x="8788" y="884"/>
                  </a:lnTo>
                  <a:lnTo>
                    <a:pt x="85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5092280" y="4023885"/>
              <a:ext cx="412732" cy="123563"/>
            </a:xfrm>
            <a:custGeom>
              <a:avLst/>
              <a:gdLst/>
              <a:ahLst/>
              <a:cxnLst/>
              <a:rect l="l" t="t" r="r" b="b"/>
              <a:pathLst>
                <a:path w="6263" h="1875" extrusionOk="0">
                  <a:moveTo>
                    <a:pt x="6147" y="1"/>
                  </a:moveTo>
                  <a:lnTo>
                    <a:pt x="0" y="1375"/>
                  </a:lnTo>
                  <a:lnTo>
                    <a:pt x="116" y="1874"/>
                  </a:lnTo>
                  <a:lnTo>
                    <a:pt x="6263" y="500"/>
                  </a:lnTo>
                  <a:lnTo>
                    <a:pt x="6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5108162" y="4097363"/>
              <a:ext cx="306896" cy="100629"/>
            </a:xfrm>
            <a:custGeom>
              <a:avLst/>
              <a:gdLst/>
              <a:ahLst/>
              <a:cxnLst/>
              <a:rect l="l" t="t" r="r" b="b"/>
              <a:pathLst>
                <a:path w="4657" h="1527" extrusionOk="0">
                  <a:moveTo>
                    <a:pt x="4541" y="1"/>
                  </a:moveTo>
                  <a:lnTo>
                    <a:pt x="0" y="1018"/>
                  </a:lnTo>
                  <a:lnTo>
                    <a:pt x="107" y="1526"/>
                  </a:lnTo>
                  <a:lnTo>
                    <a:pt x="4657" y="500"/>
                  </a:lnTo>
                  <a:lnTo>
                    <a:pt x="4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4450876" y="3594810"/>
              <a:ext cx="144650" cy="144387"/>
            </a:xfrm>
            <a:custGeom>
              <a:avLst/>
              <a:gdLst/>
              <a:ahLst/>
              <a:cxnLst/>
              <a:rect l="l" t="t" r="r" b="b"/>
              <a:pathLst>
                <a:path w="2195" h="2191" extrusionOk="0">
                  <a:moveTo>
                    <a:pt x="1199" y="0"/>
                  </a:moveTo>
                  <a:cubicBezTo>
                    <a:pt x="852" y="0"/>
                    <a:pt x="523" y="213"/>
                    <a:pt x="393" y="561"/>
                  </a:cubicBezTo>
                  <a:lnTo>
                    <a:pt x="18" y="1507"/>
                  </a:lnTo>
                  <a:cubicBezTo>
                    <a:pt x="0" y="1543"/>
                    <a:pt x="27" y="1587"/>
                    <a:pt x="63" y="1605"/>
                  </a:cubicBezTo>
                  <a:cubicBezTo>
                    <a:pt x="74" y="1610"/>
                    <a:pt x="86" y="1612"/>
                    <a:pt x="97" y="1612"/>
                  </a:cubicBezTo>
                  <a:cubicBezTo>
                    <a:pt x="129" y="1612"/>
                    <a:pt x="157" y="1594"/>
                    <a:pt x="170" y="1561"/>
                  </a:cubicBezTo>
                  <a:lnTo>
                    <a:pt x="536" y="615"/>
                  </a:lnTo>
                  <a:cubicBezTo>
                    <a:pt x="645" y="335"/>
                    <a:pt x="917" y="164"/>
                    <a:pt x="1203" y="164"/>
                  </a:cubicBezTo>
                  <a:cubicBezTo>
                    <a:pt x="1290" y="164"/>
                    <a:pt x="1378" y="180"/>
                    <a:pt x="1463" y="214"/>
                  </a:cubicBezTo>
                  <a:cubicBezTo>
                    <a:pt x="1829" y="356"/>
                    <a:pt x="2008" y="767"/>
                    <a:pt x="1865" y="1132"/>
                  </a:cubicBezTo>
                  <a:lnTo>
                    <a:pt x="1499" y="2078"/>
                  </a:lnTo>
                  <a:cubicBezTo>
                    <a:pt x="1481" y="2123"/>
                    <a:pt x="1499" y="2167"/>
                    <a:pt x="1544" y="2185"/>
                  </a:cubicBezTo>
                  <a:cubicBezTo>
                    <a:pt x="1554" y="2189"/>
                    <a:pt x="1563" y="2191"/>
                    <a:pt x="1573" y="2191"/>
                  </a:cubicBezTo>
                  <a:cubicBezTo>
                    <a:pt x="1607" y="2191"/>
                    <a:pt x="1637" y="2168"/>
                    <a:pt x="1651" y="2140"/>
                  </a:cubicBezTo>
                  <a:lnTo>
                    <a:pt x="2017" y="1195"/>
                  </a:lnTo>
                  <a:cubicBezTo>
                    <a:pt x="2195" y="749"/>
                    <a:pt x="1972" y="240"/>
                    <a:pt x="1517" y="62"/>
                  </a:cubicBezTo>
                  <a:cubicBezTo>
                    <a:pt x="1413" y="20"/>
                    <a:pt x="1305" y="0"/>
                    <a:pt x="1199" y="0"/>
                  </a:cubicBezTo>
                  <a:close/>
                </a:path>
              </a:pathLst>
            </a:custGeom>
            <a:solidFill>
              <a:srgbClr val="EEB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4278020" y="3632966"/>
              <a:ext cx="346964" cy="363966"/>
            </a:xfrm>
            <a:custGeom>
              <a:avLst/>
              <a:gdLst/>
              <a:ahLst/>
              <a:cxnLst/>
              <a:rect l="l" t="t" r="r" b="b"/>
              <a:pathLst>
                <a:path w="5265" h="5523" extrusionOk="0">
                  <a:moveTo>
                    <a:pt x="1874" y="0"/>
                  </a:moveTo>
                  <a:lnTo>
                    <a:pt x="1" y="3988"/>
                  </a:lnTo>
                  <a:lnTo>
                    <a:pt x="3935" y="5522"/>
                  </a:lnTo>
                  <a:lnTo>
                    <a:pt x="5264" y="1321"/>
                  </a:lnTo>
                  <a:lnTo>
                    <a:pt x="187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4217458" y="3608846"/>
              <a:ext cx="346964" cy="364559"/>
            </a:xfrm>
            <a:custGeom>
              <a:avLst/>
              <a:gdLst/>
              <a:ahLst/>
              <a:cxnLst/>
              <a:rect l="l" t="t" r="r" b="b"/>
              <a:pathLst>
                <a:path w="5265" h="5532" extrusionOk="0">
                  <a:moveTo>
                    <a:pt x="1874" y="1"/>
                  </a:moveTo>
                  <a:lnTo>
                    <a:pt x="1" y="3997"/>
                  </a:lnTo>
                  <a:lnTo>
                    <a:pt x="3935" y="5532"/>
                  </a:lnTo>
                  <a:lnTo>
                    <a:pt x="5264" y="1330"/>
                  </a:lnTo>
                  <a:lnTo>
                    <a:pt x="1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4386755" y="3569834"/>
              <a:ext cx="144716" cy="144189"/>
            </a:xfrm>
            <a:custGeom>
              <a:avLst/>
              <a:gdLst/>
              <a:ahLst/>
              <a:cxnLst/>
              <a:rect l="l" t="t" r="r" b="b"/>
              <a:pathLst>
                <a:path w="2196" h="2188" extrusionOk="0">
                  <a:moveTo>
                    <a:pt x="1209" y="1"/>
                  </a:moveTo>
                  <a:cubicBezTo>
                    <a:pt x="858" y="1"/>
                    <a:pt x="523" y="212"/>
                    <a:pt x="385" y="557"/>
                  </a:cubicBezTo>
                  <a:lnTo>
                    <a:pt x="19" y="1503"/>
                  </a:lnTo>
                  <a:cubicBezTo>
                    <a:pt x="1" y="1547"/>
                    <a:pt x="28" y="1592"/>
                    <a:pt x="63" y="1610"/>
                  </a:cubicBezTo>
                  <a:cubicBezTo>
                    <a:pt x="71" y="1611"/>
                    <a:pt x="79" y="1612"/>
                    <a:pt x="86" y="1612"/>
                  </a:cubicBezTo>
                  <a:cubicBezTo>
                    <a:pt x="123" y="1612"/>
                    <a:pt x="156" y="1595"/>
                    <a:pt x="170" y="1565"/>
                  </a:cubicBezTo>
                  <a:lnTo>
                    <a:pt x="536" y="619"/>
                  </a:lnTo>
                  <a:cubicBezTo>
                    <a:pt x="646" y="332"/>
                    <a:pt x="918" y="160"/>
                    <a:pt x="1204" y="160"/>
                  </a:cubicBezTo>
                  <a:cubicBezTo>
                    <a:pt x="1291" y="160"/>
                    <a:pt x="1379" y="176"/>
                    <a:pt x="1464" y="209"/>
                  </a:cubicBezTo>
                  <a:cubicBezTo>
                    <a:pt x="1830" y="352"/>
                    <a:pt x="2008" y="771"/>
                    <a:pt x="1865" y="1137"/>
                  </a:cubicBezTo>
                  <a:lnTo>
                    <a:pt x="1500" y="2082"/>
                  </a:lnTo>
                  <a:cubicBezTo>
                    <a:pt x="1482" y="2118"/>
                    <a:pt x="1500" y="2172"/>
                    <a:pt x="1544" y="2180"/>
                  </a:cubicBezTo>
                  <a:cubicBezTo>
                    <a:pt x="1556" y="2185"/>
                    <a:pt x="1567" y="2187"/>
                    <a:pt x="1578" y="2187"/>
                  </a:cubicBezTo>
                  <a:cubicBezTo>
                    <a:pt x="1610" y="2187"/>
                    <a:pt x="1638" y="2169"/>
                    <a:pt x="1651" y="2136"/>
                  </a:cubicBezTo>
                  <a:lnTo>
                    <a:pt x="2017" y="1190"/>
                  </a:lnTo>
                  <a:cubicBezTo>
                    <a:pt x="2196" y="744"/>
                    <a:pt x="1973" y="236"/>
                    <a:pt x="1518" y="57"/>
                  </a:cubicBezTo>
                  <a:cubicBezTo>
                    <a:pt x="1416" y="19"/>
                    <a:pt x="1312" y="1"/>
                    <a:pt x="1209" y="1"/>
                  </a:cubicBezTo>
                  <a:close/>
                </a:path>
              </a:pathLst>
            </a:custGeom>
            <a:solidFill>
              <a:srgbClr val="F3C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2982294" y="3634152"/>
              <a:ext cx="502158" cy="440937"/>
            </a:xfrm>
            <a:custGeom>
              <a:avLst/>
              <a:gdLst/>
              <a:ahLst/>
              <a:cxnLst/>
              <a:rect l="l" t="t" r="r" b="b"/>
              <a:pathLst>
                <a:path w="7620" h="6691" extrusionOk="0">
                  <a:moveTo>
                    <a:pt x="3812" y="1"/>
                  </a:moveTo>
                  <a:cubicBezTo>
                    <a:pt x="3348" y="1"/>
                    <a:pt x="2877" y="98"/>
                    <a:pt x="2427" y="303"/>
                  </a:cubicBezTo>
                  <a:cubicBezTo>
                    <a:pt x="741" y="1071"/>
                    <a:pt x="1" y="3051"/>
                    <a:pt x="768" y="4737"/>
                  </a:cubicBezTo>
                  <a:cubicBezTo>
                    <a:pt x="1329" y="5965"/>
                    <a:pt x="2546" y="6691"/>
                    <a:pt x="3815" y="6691"/>
                  </a:cubicBezTo>
                  <a:cubicBezTo>
                    <a:pt x="4280" y="6691"/>
                    <a:pt x="4752" y="6593"/>
                    <a:pt x="5202" y="6388"/>
                  </a:cubicBezTo>
                  <a:cubicBezTo>
                    <a:pt x="6879" y="5620"/>
                    <a:pt x="7619" y="3631"/>
                    <a:pt x="6852" y="1954"/>
                  </a:cubicBezTo>
                  <a:cubicBezTo>
                    <a:pt x="6290" y="726"/>
                    <a:pt x="5079" y="1"/>
                    <a:pt x="3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3075806" y="3746050"/>
              <a:ext cx="326337" cy="202049"/>
            </a:xfrm>
            <a:custGeom>
              <a:avLst/>
              <a:gdLst/>
              <a:ahLst/>
              <a:cxnLst/>
              <a:rect l="l" t="t" r="r" b="b"/>
              <a:pathLst>
                <a:path w="4952" h="3066" extrusionOk="0">
                  <a:moveTo>
                    <a:pt x="3335" y="1"/>
                  </a:moveTo>
                  <a:cubicBezTo>
                    <a:pt x="2739" y="1"/>
                    <a:pt x="2212" y="613"/>
                    <a:pt x="2212" y="613"/>
                  </a:cubicBezTo>
                  <a:lnTo>
                    <a:pt x="2204" y="613"/>
                  </a:lnTo>
                  <a:cubicBezTo>
                    <a:pt x="2204" y="613"/>
                    <a:pt x="1774" y="395"/>
                    <a:pt x="1320" y="395"/>
                  </a:cubicBezTo>
                  <a:cubicBezTo>
                    <a:pt x="922" y="395"/>
                    <a:pt x="506" y="563"/>
                    <a:pt x="348" y="1193"/>
                  </a:cubicBezTo>
                  <a:cubicBezTo>
                    <a:pt x="0" y="2549"/>
                    <a:pt x="2703" y="3066"/>
                    <a:pt x="2703" y="3066"/>
                  </a:cubicBezTo>
                  <a:cubicBezTo>
                    <a:pt x="2703" y="3066"/>
                    <a:pt x="4951" y="1603"/>
                    <a:pt x="4131" y="470"/>
                  </a:cubicBezTo>
                  <a:cubicBezTo>
                    <a:pt x="3878" y="122"/>
                    <a:pt x="3600" y="1"/>
                    <a:pt x="3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5042855" y="1381888"/>
              <a:ext cx="497479" cy="473426"/>
            </a:xfrm>
            <a:custGeom>
              <a:avLst/>
              <a:gdLst/>
              <a:ahLst/>
              <a:cxnLst/>
              <a:rect l="l" t="t" r="r" b="b"/>
              <a:pathLst>
                <a:path w="7549" h="7184" extrusionOk="0">
                  <a:moveTo>
                    <a:pt x="3778" y="1"/>
                  </a:moveTo>
                  <a:cubicBezTo>
                    <a:pt x="1957" y="1"/>
                    <a:pt x="390" y="1371"/>
                    <a:pt x="206" y="3221"/>
                  </a:cubicBezTo>
                  <a:cubicBezTo>
                    <a:pt x="1" y="5193"/>
                    <a:pt x="1428" y="6959"/>
                    <a:pt x="3400" y="7164"/>
                  </a:cubicBezTo>
                  <a:cubicBezTo>
                    <a:pt x="3526" y="7177"/>
                    <a:pt x="3651" y="7184"/>
                    <a:pt x="3775" y="7184"/>
                  </a:cubicBezTo>
                  <a:cubicBezTo>
                    <a:pt x="5591" y="7184"/>
                    <a:pt x="7151" y="5807"/>
                    <a:pt x="7343" y="3962"/>
                  </a:cubicBezTo>
                  <a:cubicBezTo>
                    <a:pt x="7548" y="1990"/>
                    <a:pt x="6112" y="224"/>
                    <a:pt x="4140" y="19"/>
                  </a:cubicBezTo>
                  <a:cubicBezTo>
                    <a:pt x="4019" y="7"/>
                    <a:pt x="3898" y="1"/>
                    <a:pt x="3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5328598" y="1726281"/>
              <a:ext cx="31830" cy="30248"/>
            </a:xfrm>
            <a:custGeom>
              <a:avLst/>
              <a:gdLst/>
              <a:ahLst/>
              <a:cxnLst/>
              <a:rect l="l" t="t" r="r" b="b"/>
              <a:pathLst>
                <a:path w="483" h="459" extrusionOk="0">
                  <a:moveTo>
                    <a:pt x="239" y="0"/>
                  </a:moveTo>
                  <a:cubicBezTo>
                    <a:pt x="126" y="0"/>
                    <a:pt x="27" y="93"/>
                    <a:pt x="18" y="208"/>
                  </a:cubicBezTo>
                  <a:cubicBezTo>
                    <a:pt x="1" y="333"/>
                    <a:pt x="90" y="440"/>
                    <a:pt x="215" y="458"/>
                  </a:cubicBezTo>
                  <a:cubicBezTo>
                    <a:pt x="221" y="458"/>
                    <a:pt x="227" y="458"/>
                    <a:pt x="233" y="458"/>
                  </a:cubicBezTo>
                  <a:cubicBezTo>
                    <a:pt x="358" y="458"/>
                    <a:pt x="456" y="371"/>
                    <a:pt x="473" y="252"/>
                  </a:cubicBezTo>
                  <a:cubicBezTo>
                    <a:pt x="482" y="127"/>
                    <a:pt x="393" y="11"/>
                    <a:pt x="268" y="3"/>
                  </a:cubicBezTo>
                  <a:cubicBezTo>
                    <a:pt x="258" y="1"/>
                    <a:pt x="248"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5212811" y="1714024"/>
              <a:ext cx="31764" cy="30709"/>
            </a:xfrm>
            <a:custGeom>
              <a:avLst/>
              <a:gdLst/>
              <a:ahLst/>
              <a:cxnLst/>
              <a:rect l="l" t="t" r="r" b="b"/>
              <a:pathLst>
                <a:path w="482" h="466" extrusionOk="0">
                  <a:moveTo>
                    <a:pt x="249" y="1"/>
                  </a:moveTo>
                  <a:cubicBezTo>
                    <a:pt x="124" y="1"/>
                    <a:pt x="26" y="87"/>
                    <a:pt x="9" y="206"/>
                  </a:cubicBezTo>
                  <a:cubicBezTo>
                    <a:pt x="0" y="331"/>
                    <a:pt x="89" y="447"/>
                    <a:pt x="214" y="465"/>
                  </a:cubicBezTo>
                  <a:cubicBezTo>
                    <a:pt x="220" y="465"/>
                    <a:pt x="226" y="466"/>
                    <a:pt x="231" y="466"/>
                  </a:cubicBezTo>
                  <a:cubicBezTo>
                    <a:pt x="350" y="466"/>
                    <a:pt x="455" y="379"/>
                    <a:pt x="464" y="260"/>
                  </a:cubicBezTo>
                  <a:cubicBezTo>
                    <a:pt x="482" y="126"/>
                    <a:pt x="393" y="19"/>
                    <a:pt x="268" y="1"/>
                  </a:cubicBezTo>
                  <a:cubicBezTo>
                    <a:pt x="262" y="1"/>
                    <a:pt x="255"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5118706" y="1510590"/>
              <a:ext cx="308742" cy="206728"/>
            </a:xfrm>
            <a:custGeom>
              <a:avLst/>
              <a:gdLst/>
              <a:ahLst/>
              <a:cxnLst/>
              <a:rect l="l" t="t" r="r" b="b"/>
              <a:pathLst>
                <a:path w="4685" h="3137" extrusionOk="0">
                  <a:moveTo>
                    <a:pt x="1196" y="1063"/>
                  </a:moveTo>
                  <a:lnTo>
                    <a:pt x="2044" y="1152"/>
                  </a:lnTo>
                  <a:lnTo>
                    <a:pt x="1999" y="1625"/>
                  </a:lnTo>
                  <a:lnTo>
                    <a:pt x="1294" y="1554"/>
                  </a:lnTo>
                  <a:lnTo>
                    <a:pt x="1196" y="1063"/>
                  </a:lnTo>
                  <a:close/>
                  <a:moveTo>
                    <a:pt x="2400" y="1188"/>
                  </a:moveTo>
                  <a:lnTo>
                    <a:pt x="3230" y="1268"/>
                  </a:lnTo>
                  <a:lnTo>
                    <a:pt x="3186" y="1750"/>
                  </a:lnTo>
                  <a:lnTo>
                    <a:pt x="2356" y="1661"/>
                  </a:lnTo>
                  <a:lnTo>
                    <a:pt x="2400" y="1188"/>
                  </a:lnTo>
                  <a:close/>
                  <a:moveTo>
                    <a:pt x="3587" y="1313"/>
                  </a:moveTo>
                  <a:lnTo>
                    <a:pt x="4256" y="1375"/>
                  </a:lnTo>
                  <a:lnTo>
                    <a:pt x="4113" y="1839"/>
                  </a:lnTo>
                  <a:lnTo>
                    <a:pt x="3542" y="1786"/>
                  </a:lnTo>
                  <a:lnTo>
                    <a:pt x="3587" y="1313"/>
                  </a:lnTo>
                  <a:close/>
                  <a:moveTo>
                    <a:pt x="1366" y="1920"/>
                  </a:moveTo>
                  <a:lnTo>
                    <a:pt x="1963" y="1982"/>
                  </a:lnTo>
                  <a:lnTo>
                    <a:pt x="1901" y="2571"/>
                  </a:lnTo>
                  <a:lnTo>
                    <a:pt x="1491" y="2535"/>
                  </a:lnTo>
                  <a:lnTo>
                    <a:pt x="1366" y="1920"/>
                  </a:lnTo>
                  <a:close/>
                  <a:moveTo>
                    <a:pt x="2320" y="2018"/>
                  </a:moveTo>
                  <a:lnTo>
                    <a:pt x="3150" y="2107"/>
                  </a:lnTo>
                  <a:lnTo>
                    <a:pt x="3087" y="2696"/>
                  </a:lnTo>
                  <a:lnTo>
                    <a:pt x="2258" y="2606"/>
                  </a:lnTo>
                  <a:lnTo>
                    <a:pt x="2320" y="2018"/>
                  </a:lnTo>
                  <a:close/>
                  <a:moveTo>
                    <a:pt x="3507" y="2143"/>
                  </a:moveTo>
                  <a:lnTo>
                    <a:pt x="3997" y="2187"/>
                  </a:lnTo>
                  <a:lnTo>
                    <a:pt x="3810" y="2767"/>
                  </a:lnTo>
                  <a:lnTo>
                    <a:pt x="3444" y="2731"/>
                  </a:lnTo>
                  <a:lnTo>
                    <a:pt x="3507" y="2143"/>
                  </a:lnTo>
                  <a:close/>
                  <a:moveTo>
                    <a:pt x="198" y="1"/>
                  </a:moveTo>
                  <a:cubicBezTo>
                    <a:pt x="107" y="1"/>
                    <a:pt x="27" y="70"/>
                    <a:pt x="19" y="162"/>
                  </a:cubicBezTo>
                  <a:cubicBezTo>
                    <a:pt x="1" y="260"/>
                    <a:pt x="72" y="349"/>
                    <a:pt x="170" y="358"/>
                  </a:cubicBezTo>
                  <a:lnTo>
                    <a:pt x="697" y="412"/>
                  </a:lnTo>
                  <a:lnTo>
                    <a:pt x="1169" y="2731"/>
                  </a:lnTo>
                  <a:cubicBezTo>
                    <a:pt x="1178" y="2812"/>
                    <a:pt x="1250" y="2865"/>
                    <a:pt x="1321" y="2874"/>
                  </a:cubicBezTo>
                  <a:lnTo>
                    <a:pt x="3801" y="3133"/>
                  </a:lnTo>
                  <a:cubicBezTo>
                    <a:pt x="3832" y="3135"/>
                    <a:pt x="3865" y="3137"/>
                    <a:pt x="3896" y="3137"/>
                  </a:cubicBezTo>
                  <a:cubicBezTo>
                    <a:pt x="3990" y="3137"/>
                    <a:pt x="4075" y="3122"/>
                    <a:pt x="4095" y="3061"/>
                  </a:cubicBezTo>
                  <a:lnTo>
                    <a:pt x="4666" y="1277"/>
                  </a:lnTo>
                  <a:cubicBezTo>
                    <a:pt x="4684" y="1224"/>
                    <a:pt x="4675" y="1170"/>
                    <a:pt x="4649" y="1126"/>
                  </a:cubicBezTo>
                  <a:cubicBezTo>
                    <a:pt x="4622" y="1081"/>
                    <a:pt x="4568" y="1054"/>
                    <a:pt x="4515" y="1045"/>
                  </a:cubicBezTo>
                  <a:lnTo>
                    <a:pt x="1125" y="697"/>
                  </a:lnTo>
                  <a:lnTo>
                    <a:pt x="1027" y="207"/>
                  </a:lnTo>
                  <a:cubicBezTo>
                    <a:pt x="1009" y="135"/>
                    <a:pt x="946" y="73"/>
                    <a:pt x="866" y="64"/>
                  </a:cubicBezTo>
                  <a:lnTo>
                    <a:pt x="215" y="2"/>
                  </a:lnTo>
                  <a:cubicBezTo>
                    <a:pt x="209" y="1"/>
                    <a:pt x="20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5805977" y="3137134"/>
              <a:ext cx="563840" cy="561732"/>
            </a:xfrm>
            <a:custGeom>
              <a:avLst/>
              <a:gdLst/>
              <a:ahLst/>
              <a:cxnLst/>
              <a:rect l="l" t="t" r="r" b="b"/>
              <a:pathLst>
                <a:path w="8556" h="8524" extrusionOk="0">
                  <a:moveTo>
                    <a:pt x="2920" y="1"/>
                  </a:moveTo>
                  <a:cubicBezTo>
                    <a:pt x="2698" y="1"/>
                    <a:pt x="2438" y="34"/>
                    <a:pt x="2150" y="129"/>
                  </a:cubicBezTo>
                  <a:cubicBezTo>
                    <a:pt x="1499" y="343"/>
                    <a:pt x="839" y="914"/>
                    <a:pt x="0" y="1922"/>
                  </a:cubicBezTo>
                  <a:cubicBezTo>
                    <a:pt x="0" y="1922"/>
                    <a:pt x="527" y="3019"/>
                    <a:pt x="928" y="3180"/>
                  </a:cubicBezTo>
                  <a:lnTo>
                    <a:pt x="1660" y="2609"/>
                  </a:lnTo>
                  <a:lnTo>
                    <a:pt x="1660" y="2609"/>
                  </a:lnTo>
                  <a:cubicBezTo>
                    <a:pt x="1660" y="2609"/>
                    <a:pt x="1321" y="4349"/>
                    <a:pt x="482" y="7319"/>
                  </a:cubicBezTo>
                  <a:cubicBezTo>
                    <a:pt x="482" y="7319"/>
                    <a:pt x="1678" y="7970"/>
                    <a:pt x="3069" y="8283"/>
                  </a:cubicBezTo>
                  <a:cubicBezTo>
                    <a:pt x="3994" y="8489"/>
                    <a:pt x="4900" y="8524"/>
                    <a:pt x="5408" y="8524"/>
                  </a:cubicBezTo>
                  <a:cubicBezTo>
                    <a:pt x="5669" y="8524"/>
                    <a:pt x="5826" y="8515"/>
                    <a:pt x="5826" y="8515"/>
                  </a:cubicBezTo>
                  <a:cubicBezTo>
                    <a:pt x="6334" y="5472"/>
                    <a:pt x="6763" y="3751"/>
                    <a:pt x="6763" y="3751"/>
                  </a:cubicBezTo>
                  <a:lnTo>
                    <a:pt x="7182" y="4580"/>
                  </a:lnTo>
                  <a:cubicBezTo>
                    <a:pt x="7187" y="4581"/>
                    <a:pt x="7192" y="4581"/>
                    <a:pt x="7197" y="4581"/>
                  </a:cubicBezTo>
                  <a:cubicBezTo>
                    <a:pt x="7641" y="4581"/>
                    <a:pt x="8556" y="3840"/>
                    <a:pt x="8556" y="3840"/>
                  </a:cubicBezTo>
                  <a:cubicBezTo>
                    <a:pt x="8226" y="2564"/>
                    <a:pt x="7869" y="1770"/>
                    <a:pt x="7369" y="1297"/>
                  </a:cubicBezTo>
                  <a:cubicBezTo>
                    <a:pt x="6752" y="703"/>
                    <a:pt x="6121" y="663"/>
                    <a:pt x="5962" y="663"/>
                  </a:cubicBezTo>
                  <a:cubicBezTo>
                    <a:pt x="5937" y="663"/>
                    <a:pt x="5924" y="664"/>
                    <a:pt x="5924" y="664"/>
                  </a:cubicBezTo>
                  <a:cubicBezTo>
                    <a:pt x="5924" y="673"/>
                    <a:pt x="5915" y="673"/>
                    <a:pt x="5915" y="682"/>
                  </a:cubicBezTo>
                  <a:cubicBezTo>
                    <a:pt x="5879" y="860"/>
                    <a:pt x="5826" y="1039"/>
                    <a:pt x="5746" y="1190"/>
                  </a:cubicBezTo>
                  <a:cubicBezTo>
                    <a:pt x="5614" y="1446"/>
                    <a:pt x="5391" y="1633"/>
                    <a:pt x="4978" y="1633"/>
                  </a:cubicBezTo>
                  <a:cubicBezTo>
                    <a:pt x="4858" y="1633"/>
                    <a:pt x="4722" y="1617"/>
                    <a:pt x="4568" y="1583"/>
                  </a:cubicBezTo>
                  <a:cubicBezTo>
                    <a:pt x="3881" y="1431"/>
                    <a:pt x="3685" y="1092"/>
                    <a:pt x="3667" y="727"/>
                  </a:cubicBezTo>
                  <a:cubicBezTo>
                    <a:pt x="3658" y="557"/>
                    <a:pt x="3694" y="370"/>
                    <a:pt x="3729" y="191"/>
                  </a:cubicBezTo>
                  <a:cubicBezTo>
                    <a:pt x="3729" y="191"/>
                    <a:pt x="3738" y="182"/>
                    <a:pt x="3738" y="173"/>
                  </a:cubicBezTo>
                  <a:cubicBezTo>
                    <a:pt x="3738" y="173"/>
                    <a:pt x="3427" y="1"/>
                    <a:pt x="2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5920050" y="2477937"/>
              <a:ext cx="467429" cy="420047"/>
            </a:xfrm>
            <a:custGeom>
              <a:avLst/>
              <a:gdLst/>
              <a:ahLst/>
              <a:cxnLst/>
              <a:rect l="l" t="t" r="r" b="b"/>
              <a:pathLst>
                <a:path w="7093" h="6374" extrusionOk="0">
                  <a:moveTo>
                    <a:pt x="3555" y="1"/>
                  </a:moveTo>
                  <a:cubicBezTo>
                    <a:pt x="3268" y="1"/>
                    <a:pt x="2976" y="40"/>
                    <a:pt x="2685" y="122"/>
                  </a:cubicBezTo>
                  <a:cubicBezTo>
                    <a:pt x="990" y="595"/>
                    <a:pt x="0" y="2353"/>
                    <a:pt x="482" y="4048"/>
                  </a:cubicBezTo>
                  <a:cubicBezTo>
                    <a:pt x="874" y="5452"/>
                    <a:pt x="2154" y="6373"/>
                    <a:pt x="3541" y="6373"/>
                  </a:cubicBezTo>
                  <a:cubicBezTo>
                    <a:pt x="3827" y="6373"/>
                    <a:pt x="4118" y="6334"/>
                    <a:pt x="4407" y="6251"/>
                  </a:cubicBezTo>
                  <a:cubicBezTo>
                    <a:pt x="6102" y="5778"/>
                    <a:pt x="7092" y="4021"/>
                    <a:pt x="6619" y="2326"/>
                  </a:cubicBezTo>
                  <a:cubicBezTo>
                    <a:pt x="6220" y="921"/>
                    <a:pt x="4945" y="1"/>
                    <a:pt x="3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6026413" y="2678800"/>
              <a:ext cx="88833" cy="139906"/>
            </a:xfrm>
            <a:custGeom>
              <a:avLst/>
              <a:gdLst/>
              <a:ahLst/>
              <a:cxnLst/>
              <a:rect l="l" t="t" r="r" b="b"/>
              <a:pathLst>
                <a:path w="1348" h="2123" extrusionOk="0">
                  <a:moveTo>
                    <a:pt x="512" y="1"/>
                  </a:moveTo>
                  <a:cubicBezTo>
                    <a:pt x="468" y="1"/>
                    <a:pt x="422" y="6"/>
                    <a:pt x="375" y="18"/>
                  </a:cubicBezTo>
                  <a:cubicBezTo>
                    <a:pt x="144" y="90"/>
                    <a:pt x="1" y="304"/>
                    <a:pt x="54" y="509"/>
                  </a:cubicBezTo>
                  <a:lnTo>
                    <a:pt x="429" y="1847"/>
                  </a:lnTo>
                  <a:cubicBezTo>
                    <a:pt x="480" y="2015"/>
                    <a:pt x="650" y="2123"/>
                    <a:pt x="837" y="2123"/>
                  </a:cubicBezTo>
                  <a:cubicBezTo>
                    <a:pt x="879" y="2123"/>
                    <a:pt x="922" y="2117"/>
                    <a:pt x="964" y="2106"/>
                  </a:cubicBezTo>
                  <a:cubicBezTo>
                    <a:pt x="1196" y="2035"/>
                    <a:pt x="1348" y="1812"/>
                    <a:pt x="1285" y="1615"/>
                  </a:cubicBezTo>
                  <a:lnTo>
                    <a:pt x="911" y="268"/>
                  </a:lnTo>
                  <a:cubicBezTo>
                    <a:pt x="860" y="102"/>
                    <a:pt x="699" y="1"/>
                    <a:pt x="5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6105229" y="2556489"/>
              <a:ext cx="181686" cy="234802"/>
            </a:xfrm>
            <a:custGeom>
              <a:avLst/>
              <a:gdLst/>
              <a:ahLst/>
              <a:cxnLst/>
              <a:rect l="l" t="t" r="r" b="b"/>
              <a:pathLst>
                <a:path w="2757" h="3563" extrusionOk="0">
                  <a:moveTo>
                    <a:pt x="803" y="1"/>
                  </a:moveTo>
                  <a:cubicBezTo>
                    <a:pt x="616" y="10"/>
                    <a:pt x="473" y="162"/>
                    <a:pt x="455" y="349"/>
                  </a:cubicBezTo>
                  <a:cubicBezTo>
                    <a:pt x="411" y="795"/>
                    <a:pt x="339" y="1018"/>
                    <a:pt x="116" y="1410"/>
                  </a:cubicBezTo>
                  <a:cubicBezTo>
                    <a:pt x="63" y="1509"/>
                    <a:pt x="36" y="1598"/>
                    <a:pt x="18" y="1705"/>
                  </a:cubicBezTo>
                  <a:cubicBezTo>
                    <a:pt x="0" y="1821"/>
                    <a:pt x="54" y="1955"/>
                    <a:pt x="89" y="2080"/>
                  </a:cubicBezTo>
                  <a:lnTo>
                    <a:pt x="348" y="3016"/>
                  </a:lnTo>
                  <a:cubicBezTo>
                    <a:pt x="444" y="3342"/>
                    <a:pt x="749" y="3563"/>
                    <a:pt x="1074" y="3563"/>
                  </a:cubicBezTo>
                  <a:cubicBezTo>
                    <a:pt x="1141" y="3563"/>
                    <a:pt x="1209" y="3554"/>
                    <a:pt x="1276" y="3534"/>
                  </a:cubicBezTo>
                  <a:lnTo>
                    <a:pt x="2123" y="3248"/>
                  </a:lnTo>
                  <a:cubicBezTo>
                    <a:pt x="2516" y="3132"/>
                    <a:pt x="2757" y="2713"/>
                    <a:pt x="2641" y="2320"/>
                  </a:cubicBezTo>
                  <a:lnTo>
                    <a:pt x="2561" y="1384"/>
                  </a:lnTo>
                  <a:cubicBezTo>
                    <a:pt x="2464" y="1048"/>
                    <a:pt x="2155" y="831"/>
                    <a:pt x="1827" y="831"/>
                  </a:cubicBezTo>
                  <a:cubicBezTo>
                    <a:pt x="1763" y="831"/>
                    <a:pt x="1697" y="840"/>
                    <a:pt x="1633" y="857"/>
                  </a:cubicBezTo>
                  <a:lnTo>
                    <a:pt x="1008" y="1036"/>
                  </a:lnTo>
                  <a:cubicBezTo>
                    <a:pt x="1053" y="857"/>
                    <a:pt x="1089" y="661"/>
                    <a:pt x="1115" y="420"/>
                  </a:cubicBezTo>
                  <a:cubicBezTo>
                    <a:pt x="1142" y="188"/>
                    <a:pt x="982" y="1"/>
                    <a:pt x="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2985853" y="2753464"/>
              <a:ext cx="453919" cy="546838"/>
            </a:xfrm>
            <a:custGeom>
              <a:avLst/>
              <a:gdLst/>
              <a:ahLst/>
              <a:cxnLst/>
              <a:rect l="l" t="t" r="r" b="b"/>
              <a:pathLst>
                <a:path w="6888" h="8298" extrusionOk="0">
                  <a:moveTo>
                    <a:pt x="2578" y="1"/>
                  </a:moveTo>
                  <a:lnTo>
                    <a:pt x="0" y="6415"/>
                  </a:lnTo>
                  <a:lnTo>
                    <a:pt x="4309" y="8297"/>
                  </a:lnTo>
                  <a:lnTo>
                    <a:pt x="6887" y="1883"/>
                  </a:lnTo>
                  <a:lnTo>
                    <a:pt x="2578" y="1"/>
                  </a:lnTo>
                  <a:close/>
                </a:path>
              </a:pathLst>
            </a:custGeom>
            <a:solidFill>
              <a:srgbClr val="0A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2881797" y="2720514"/>
              <a:ext cx="483904" cy="534515"/>
            </a:xfrm>
            <a:custGeom>
              <a:avLst/>
              <a:gdLst/>
              <a:ahLst/>
              <a:cxnLst/>
              <a:rect l="l" t="t" r="r" b="b"/>
              <a:pathLst>
                <a:path w="7343" h="8111" extrusionOk="0">
                  <a:moveTo>
                    <a:pt x="3033" y="1"/>
                  </a:moveTo>
                  <a:lnTo>
                    <a:pt x="0" y="6228"/>
                  </a:lnTo>
                  <a:lnTo>
                    <a:pt x="4309" y="8110"/>
                  </a:lnTo>
                  <a:lnTo>
                    <a:pt x="7342" y="1892"/>
                  </a:lnTo>
                  <a:lnTo>
                    <a:pt x="3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3145133" y="2717483"/>
              <a:ext cx="169363" cy="136545"/>
            </a:xfrm>
            <a:custGeom>
              <a:avLst/>
              <a:gdLst/>
              <a:ahLst/>
              <a:cxnLst/>
              <a:rect l="l" t="t" r="r" b="b"/>
              <a:pathLst>
                <a:path w="2570" h="2072" extrusionOk="0">
                  <a:moveTo>
                    <a:pt x="1250" y="1"/>
                  </a:moveTo>
                  <a:cubicBezTo>
                    <a:pt x="1108" y="1"/>
                    <a:pt x="965" y="28"/>
                    <a:pt x="830" y="83"/>
                  </a:cubicBezTo>
                  <a:cubicBezTo>
                    <a:pt x="545" y="199"/>
                    <a:pt x="313" y="413"/>
                    <a:pt x="197" y="698"/>
                  </a:cubicBezTo>
                  <a:lnTo>
                    <a:pt x="19" y="1100"/>
                  </a:lnTo>
                  <a:cubicBezTo>
                    <a:pt x="1" y="1135"/>
                    <a:pt x="19" y="1180"/>
                    <a:pt x="54" y="1198"/>
                  </a:cubicBezTo>
                  <a:cubicBezTo>
                    <a:pt x="64" y="1200"/>
                    <a:pt x="74" y="1201"/>
                    <a:pt x="83" y="1201"/>
                  </a:cubicBezTo>
                  <a:cubicBezTo>
                    <a:pt x="114" y="1201"/>
                    <a:pt x="139" y="1188"/>
                    <a:pt x="152" y="1153"/>
                  </a:cubicBezTo>
                  <a:lnTo>
                    <a:pt x="331" y="761"/>
                  </a:lnTo>
                  <a:cubicBezTo>
                    <a:pt x="438" y="511"/>
                    <a:pt x="634" y="323"/>
                    <a:pt x="884" y="225"/>
                  </a:cubicBezTo>
                  <a:cubicBezTo>
                    <a:pt x="1006" y="177"/>
                    <a:pt x="1135" y="153"/>
                    <a:pt x="1263" y="153"/>
                  </a:cubicBezTo>
                  <a:cubicBezTo>
                    <a:pt x="1398" y="153"/>
                    <a:pt x="1532" y="180"/>
                    <a:pt x="1660" y="234"/>
                  </a:cubicBezTo>
                  <a:cubicBezTo>
                    <a:pt x="2169" y="457"/>
                    <a:pt x="2401" y="1055"/>
                    <a:pt x="2177" y="1564"/>
                  </a:cubicBezTo>
                  <a:lnTo>
                    <a:pt x="1999" y="1965"/>
                  </a:lnTo>
                  <a:cubicBezTo>
                    <a:pt x="1981" y="2001"/>
                    <a:pt x="1999" y="2045"/>
                    <a:pt x="2044" y="2063"/>
                  </a:cubicBezTo>
                  <a:cubicBezTo>
                    <a:pt x="2053" y="2063"/>
                    <a:pt x="2062" y="2072"/>
                    <a:pt x="2070" y="2072"/>
                  </a:cubicBezTo>
                  <a:cubicBezTo>
                    <a:pt x="2097" y="2072"/>
                    <a:pt x="2124" y="2054"/>
                    <a:pt x="2142" y="2027"/>
                  </a:cubicBezTo>
                  <a:lnTo>
                    <a:pt x="2311" y="1626"/>
                  </a:lnTo>
                  <a:cubicBezTo>
                    <a:pt x="2570" y="1037"/>
                    <a:pt x="2302" y="359"/>
                    <a:pt x="1714" y="100"/>
                  </a:cubicBezTo>
                  <a:cubicBezTo>
                    <a:pt x="1568" y="35"/>
                    <a:pt x="1409" y="1"/>
                    <a:pt x="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3302700" y="1997460"/>
              <a:ext cx="452140" cy="282843"/>
            </a:xfrm>
            <a:custGeom>
              <a:avLst/>
              <a:gdLst/>
              <a:ahLst/>
              <a:cxnLst/>
              <a:rect l="l" t="t" r="r" b="b"/>
              <a:pathLst>
                <a:path w="6861" h="4292" extrusionOk="0">
                  <a:moveTo>
                    <a:pt x="6861" y="0"/>
                  </a:moveTo>
                  <a:lnTo>
                    <a:pt x="45" y="303"/>
                  </a:lnTo>
                  <a:lnTo>
                    <a:pt x="1" y="4291"/>
                  </a:lnTo>
                  <a:lnTo>
                    <a:pt x="1" y="4291"/>
                  </a:lnTo>
                  <a:lnTo>
                    <a:pt x="6816" y="3979"/>
                  </a:lnTo>
                  <a:lnTo>
                    <a:pt x="6861" y="0"/>
                  </a:lnTo>
                  <a:close/>
                </a:path>
              </a:pathLst>
            </a:custGeom>
            <a:solidFill>
              <a:srgbClr val="EB7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3303886" y="1905727"/>
              <a:ext cx="453919" cy="318099"/>
            </a:xfrm>
            <a:custGeom>
              <a:avLst/>
              <a:gdLst/>
              <a:ahLst/>
              <a:cxnLst/>
              <a:rect l="l" t="t" r="r" b="b"/>
              <a:pathLst>
                <a:path w="6888" h="4827" extrusionOk="0">
                  <a:moveTo>
                    <a:pt x="0" y="0"/>
                  </a:moveTo>
                  <a:lnTo>
                    <a:pt x="63" y="4648"/>
                  </a:lnTo>
                  <a:lnTo>
                    <a:pt x="6887" y="4827"/>
                  </a:lnTo>
                  <a:lnTo>
                    <a:pt x="6825" y="17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3720704" y="2019800"/>
              <a:ext cx="109394" cy="150516"/>
            </a:xfrm>
            <a:custGeom>
              <a:avLst/>
              <a:gdLst/>
              <a:ahLst/>
              <a:cxnLst/>
              <a:rect l="l" t="t" r="r" b="b"/>
              <a:pathLst>
                <a:path w="1660" h="2284" extrusionOk="0">
                  <a:moveTo>
                    <a:pt x="72" y="0"/>
                  </a:moveTo>
                  <a:cubicBezTo>
                    <a:pt x="36" y="0"/>
                    <a:pt x="0" y="36"/>
                    <a:pt x="0" y="80"/>
                  </a:cubicBezTo>
                  <a:cubicBezTo>
                    <a:pt x="0" y="116"/>
                    <a:pt x="36" y="152"/>
                    <a:pt x="72" y="152"/>
                  </a:cubicBezTo>
                  <a:lnTo>
                    <a:pt x="509" y="143"/>
                  </a:lnTo>
                  <a:cubicBezTo>
                    <a:pt x="777" y="143"/>
                    <a:pt x="1017" y="241"/>
                    <a:pt x="1214" y="419"/>
                  </a:cubicBezTo>
                  <a:cubicBezTo>
                    <a:pt x="1401" y="607"/>
                    <a:pt x="1508" y="857"/>
                    <a:pt x="1517" y="1124"/>
                  </a:cubicBezTo>
                  <a:cubicBezTo>
                    <a:pt x="1517" y="1392"/>
                    <a:pt x="1419" y="1642"/>
                    <a:pt x="1232" y="1829"/>
                  </a:cubicBezTo>
                  <a:cubicBezTo>
                    <a:pt x="1044" y="2016"/>
                    <a:pt x="794" y="2123"/>
                    <a:pt x="536" y="2132"/>
                  </a:cubicBezTo>
                  <a:lnTo>
                    <a:pt x="99" y="2141"/>
                  </a:lnTo>
                  <a:cubicBezTo>
                    <a:pt x="63" y="2141"/>
                    <a:pt x="27" y="2168"/>
                    <a:pt x="27" y="2213"/>
                  </a:cubicBezTo>
                  <a:cubicBezTo>
                    <a:pt x="27" y="2248"/>
                    <a:pt x="63" y="2284"/>
                    <a:pt x="108" y="2284"/>
                  </a:cubicBezTo>
                  <a:lnTo>
                    <a:pt x="536" y="2275"/>
                  </a:lnTo>
                  <a:cubicBezTo>
                    <a:pt x="839" y="2275"/>
                    <a:pt x="1125" y="2150"/>
                    <a:pt x="1339" y="1936"/>
                  </a:cubicBezTo>
                  <a:cubicBezTo>
                    <a:pt x="1553" y="1713"/>
                    <a:pt x="1660" y="1427"/>
                    <a:pt x="1660" y="1124"/>
                  </a:cubicBezTo>
                  <a:cubicBezTo>
                    <a:pt x="1660" y="812"/>
                    <a:pt x="1535" y="535"/>
                    <a:pt x="1312" y="321"/>
                  </a:cubicBezTo>
                  <a:cubicBezTo>
                    <a:pt x="1098" y="107"/>
                    <a:pt x="82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4360329" y="1976833"/>
              <a:ext cx="470987" cy="333454"/>
            </a:xfrm>
            <a:custGeom>
              <a:avLst/>
              <a:gdLst/>
              <a:ahLst/>
              <a:cxnLst/>
              <a:rect l="l" t="t" r="r" b="b"/>
              <a:pathLst>
                <a:path w="7147" h="5060" extrusionOk="0">
                  <a:moveTo>
                    <a:pt x="402" y="1"/>
                  </a:moveTo>
                  <a:lnTo>
                    <a:pt x="1" y="4033"/>
                  </a:lnTo>
                  <a:lnTo>
                    <a:pt x="6745" y="5059"/>
                  </a:lnTo>
                  <a:lnTo>
                    <a:pt x="7146" y="1036"/>
                  </a:lnTo>
                  <a:lnTo>
                    <a:pt x="40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4359736" y="1897489"/>
              <a:ext cx="485090" cy="339846"/>
            </a:xfrm>
            <a:custGeom>
              <a:avLst/>
              <a:gdLst/>
              <a:ahLst/>
              <a:cxnLst/>
              <a:rect l="l" t="t" r="r" b="b"/>
              <a:pathLst>
                <a:path w="7361" h="5157" extrusionOk="0">
                  <a:moveTo>
                    <a:pt x="563" y="1"/>
                  </a:moveTo>
                  <a:lnTo>
                    <a:pt x="1" y="4604"/>
                  </a:lnTo>
                  <a:lnTo>
                    <a:pt x="6798" y="5157"/>
                  </a:lnTo>
                  <a:lnTo>
                    <a:pt x="7360" y="554"/>
                  </a:lnTo>
                  <a:lnTo>
                    <a:pt x="5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4296867" y="1998053"/>
              <a:ext cx="121124" cy="153481"/>
            </a:xfrm>
            <a:custGeom>
              <a:avLst/>
              <a:gdLst/>
              <a:ahLst/>
              <a:cxnLst/>
              <a:rect l="l" t="t" r="r" b="b"/>
              <a:pathLst>
                <a:path w="1838" h="2329" extrusionOk="0">
                  <a:moveTo>
                    <a:pt x="1207" y="1"/>
                  </a:moveTo>
                  <a:cubicBezTo>
                    <a:pt x="952" y="1"/>
                    <a:pt x="705" y="83"/>
                    <a:pt x="509" y="241"/>
                  </a:cubicBezTo>
                  <a:cubicBezTo>
                    <a:pt x="268" y="428"/>
                    <a:pt x="116" y="696"/>
                    <a:pt x="71" y="999"/>
                  </a:cubicBezTo>
                  <a:cubicBezTo>
                    <a:pt x="0" y="1624"/>
                    <a:pt x="446" y="2195"/>
                    <a:pt x="1071" y="2275"/>
                  </a:cubicBezTo>
                  <a:lnTo>
                    <a:pt x="1499" y="2328"/>
                  </a:lnTo>
                  <a:lnTo>
                    <a:pt x="1508" y="2328"/>
                  </a:lnTo>
                  <a:cubicBezTo>
                    <a:pt x="1543" y="2328"/>
                    <a:pt x="1570" y="2302"/>
                    <a:pt x="1579" y="2266"/>
                  </a:cubicBezTo>
                  <a:cubicBezTo>
                    <a:pt x="1579" y="2221"/>
                    <a:pt x="1552" y="2186"/>
                    <a:pt x="1517" y="2177"/>
                  </a:cubicBezTo>
                  <a:lnTo>
                    <a:pt x="1088" y="2123"/>
                  </a:lnTo>
                  <a:cubicBezTo>
                    <a:pt x="544" y="2061"/>
                    <a:pt x="152" y="1561"/>
                    <a:pt x="223" y="1017"/>
                  </a:cubicBezTo>
                  <a:cubicBezTo>
                    <a:pt x="250" y="758"/>
                    <a:pt x="384" y="517"/>
                    <a:pt x="598" y="357"/>
                  </a:cubicBezTo>
                  <a:cubicBezTo>
                    <a:pt x="775" y="218"/>
                    <a:pt x="998" y="146"/>
                    <a:pt x="1222" y="146"/>
                  </a:cubicBezTo>
                  <a:cubicBezTo>
                    <a:pt x="1258" y="146"/>
                    <a:pt x="1294" y="148"/>
                    <a:pt x="1329" y="152"/>
                  </a:cubicBezTo>
                  <a:lnTo>
                    <a:pt x="1758" y="205"/>
                  </a:lnTo>
                  <a:cubicBezTo>
                    <a:pt x="1762" y="206"/>
                    <a:pt x="1767" y="207"/>
                    <a:pt x="1771" y="207"/>
                  </a:cubicBezTo>
                  <a:cubicBezTo>
                    <a:pt x="1808" y="207"/>
                    <a:pt x="1830" y="175"/>
                    <a:pt x="1838" y="143"/>
                  </a:cubicBezTo>
                  <a:cubicBezTo>
                    <a:pt x="1838" y="98"/>
                    <a:pt x="1811" y="62"/>
                    <a:pt x="1775" y="62"/>
                  </a:cubicBezTo>
                  <a:lnTo>
                    <a:pt x="1347" y="9"/>
                  </a:lnTo>
                  <a:cubicBezTo>
                    <a:pt x="1300" y="3"/>
                    <a:pt x="1253" y="1"/>
                    <a:pt x="1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2761266" y="3263201"/>
              <a:ext cx="189331" cy="184652"/>
            </a:xfrm>
            <a:custGeom>
              <a:avLst/>
              <a:gdLst/>
              <a:ahLst/>
              <a:cxnLst/>
              <a:rect l="l" t="t" r="r" b="b"/>
              <a:pathLst>
                <a:path w="2873" h="2802" extrusionOk="0">
                  <a:moveTo>
                    <a:pt x="687" y="0"/>
                  </a:moveTo>
                  <a:lnTo>
                    <a:pt x="776" y="999"/>
                  </a:lnTo>
                  <a:lnTo>
                    <a:pt x="0" y="1641"/>
                  </a:lnTo>
                  <a:lnTo>
                    <a:pt x="982" y="1865"/>
                  </a:lnTo>
                  <a:lnTo>
                    <a:pt x="1356" y="2801"/>
                  </a:lnTo>
                  <a:lnTo>
                    <a:pt x="1874" y="1936"/>
                  </a:lnTo>
                  <a:lnTo>
                    <a:pt x="2873" y="1873"/>
                  </a:lnTo>
                  <a:lnTo>
                    <a:pt x="2213" y="1115"/>
                  </a:lnTo>
                  <a:lnTo>
                    <a:pt x="2463" y="143"/>
                  </a:lnTo>
                  <a:lnTo>
                    <a:pt x="2463" y="143"/>
                  </a:lnTo>
                  <a:lnTo>
                    <a:pt x="1535" y="535"/>
                  </a:lnTo>
                  <a:lnTo>
                    <a:pt x="6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2954684" y="2350171"/>
              <a:ext cx="142344" cy="139378"/>
            </a:xfrm>
            <a:custGeom>
              <a:avLst/>
              <a:gdLst/>
              <a:ahLst/>
              <a:cxnLst/>
              <a:rect l="l" t="t" r="r" b="b"/>
              <a:pathLst>
                <a:path w="2160" h="2115" extrusionOk="0">
                  <a:moveTo>
                    <a:pt x="1160" y="0"/>
                  </a:moveTo>
                  <a:lnTo>
                    <a:pt x="759" y="642"/>
                  </a:lnTo>
                  <a:lnTo>
                    <a:pt x="0" y="669"/>
                  </a:lnTo>
                  <a:lnTo>
                    <a:pt x="482" y="1249"/>
                  </a:lnTo>
                  <a:lnTo>
                    <a:pt x="286" y="1981"/>
                  </a:lnTo>
                  <a:lnTo>
                    <a:pt x="982" y="1704"/>
                  </a:lnTo>
                  <a:lnTo>
                    <a:pt x="1615" y="2114"/>
                  </a:lnTo>
                  <a:lnTo>
                    <a:pt x="1562" y="1365"/>
                  </a:lnTo>
                  <a:lnTo>
                    <a:pt x="2159" y="892"/>
                  </a:lnTo>
                  <a:lnTo>
                    <a:pt x="1419" y="705"/>
                  </a:lnTo>
                  <a:lnTo>
                    <a:pt x="1160" y="0"/>
                  </a:lnTo>
                  <a:close/>
                </a:path>
              </a:pathLst>
            </a:custGeom>
            <a:solidFill>
              <a:srgbClr val="FFC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4684293" y="1560609"/>
              <a:ext cx="155854" cy="162312"/>
            </a:xfrm>
            <a:custGeom>
              <a:avLst/>
              <a:gdLst/>
              <a:ahLst/>
              <a:cxnLst/>
              <a:rect l="l" t="t" r="r" b="b"/>
              <a:pathLst>
                <a:path w="2365" h="2463" extrusionOk="0">
                  <a:moveTo>
                    <a:pt x="919" y="1"/>
                  </a:moveTo>
                  <a:lnTo>
                    <a:pt x="776" y="848"/>
                  </a:lnTo>
                  <a:lnTo>
                    <a:pt x="0" y="1214"/>
                  </a:lnTo>
                  <a:lnTo>
                    <a:pt x="758" y="1616"/>
                  </a:lnTo>
                  <a:lnTo>
                    <a:pt x="865" y="2463"/>
                  </a:lnTo>
                  <a:lnTo>
                    <a:pt x="1481" y="1865"/>
                  </a:lnTo>
                  <a:lnTo>
                    <a:pt x="2328" y="2026"/>
                  </a:lnTo>
                  <a:lnTo>
                    <a:pt x="2328" y="2026"/>
                  </a:lnTo>
                  <a:lnTo>
                    <a:pt x="1945" y="1259"/>
                  </a:lnTo>
                  <a:lnTo>
                    <a:pt x="2364" y="500"/>
                  </a:lnTo>
                  <a:lnTo>
                    <a:pt x="1508" y="634"/>
                  </a:lnTo>
                  <a:lnTo>
                    <a:pt x="9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5051686" y="3412464"/>
              <a:ext cx="134107" cy="138851"/>
            </a:xfrm>
            <a:custGeom>
              <a:avLst/>
              <a:gdLst/>
              <a:ahLst/>
              <a:cxnLst/>
              <a:rect l="l" t="t" r="r" b="b"/>
              <a:pathLst>
                <a:path w="2035" h="2107" extrusionOk="0">
                  <a:moveTo>
                    <a:pt x="1223" y="1"/>
                  </a:moveTo>
                  <a:lnTo>
                    <a:pt x="732" y="545"/>
                  </a:lnTo>
                  <a:lnTo>
                    <a:pt x="1" y="456"/>
                  </a:lnTo>
                  <a:lnTo>
                    <a:pt x="375" y="1089"/>
                  </a:lnTo>
                  <a:lnTo>
                    <a:pt x="54" y="1758"/>
                  </a:lnTo>
                  <a:lnTo>
                    <a:pt x="777" y="1598"/>
                  </a:lnTo>
                  <a:lnTo>
                    <a:pt x="1312" y="2106"/>
                  </a:lnTo>
                  <a:lnTo>
                    <a:pt x="1392" y="1375"/>
                  </a:lnTo>
                  <a:lnTo>
                    <a:pt x="2035" y="1018"/>
                  </a:lnTo>
                  <a:lnTo>
                    <a:pt x="1366" y="724"/>
                  </a:ln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4318021" y="4122076"/>
              <a:ext cx="134107" cy="138785"/>
            </a:xfrm>
            <a:custGeom>
              <a:avLst/>
              <a:gdLst/>
              <a:ahLst/>
              <a:cxnLst/>
              <a:rect l="l" t="t" r="r" b="b"/>
              <a:pathLst>
                <a:path w="2035" h="2106" extrusionOk="0">
                  <a:moveTo>
                    <a:pt x="1222" y="1"/>
                  </a:moveTo>
                  <a:lnTo>
                    <a:pt x="732" y="545"/>
                  </a:lnTo>
                  <a:lnTo>
                    <a:pt x="0" y="456"/>
                  </a:lnTo>
                  <a:lnTo>
                    <a:pt x="0" y="456"/>
                  </a:lnTo>
                  <a:lnTo>
                    <a:pt x="375" y="1089"/>
                  </a:lnTo>
                  <a:lnTo>
                    <a:pt x="54" y="1758"/>
                  </a:lnTo>
                  <a:lnTo>
                    <a:pt x="776" y="1597"/>
                  </a:lnTo>
                  <a:lnTo>
                    <a:pt x="1312" y="2106"/>
                  </a:lnTo>
                  <a:lnTo>
                    <a:pt x="1392" y="1374"/>
                  </a:lnTo>
                  <a:lnTo>
                    <a:pt x="2034" y="1018"/>
                  </a:lnTo>
                  <a:lnTo>
                    <a:pt x="1365" y="723"/>
                  </a:lnTo>
                  <a:lnTo>
                    <a:pt x="1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4801266" y="2326630"/>
              <a:ext cx="120597" cy="125342"/>
            </a:xfrm>
            <a:custGeom>
              <a:avLst/>
              <a:gdLst/>
              <a:ahLst/>
              <a:cxnLst/>
              <a:rect l="l" t="t" r="r" b="b"/>
              <a:pathLst>
                <a:path w="1830" h="1902" extrusionOk="0">
                  <a:moveTo>
                    <a:pt x="714" y="1"/>
                  </a:moveTo>
                  <a:lnTo>
                    <a:pt x="607" y="652"/>
                  </a:lnTo>
                  <a:lnTo>
                    <a:pt x="0" y="938"/>
                  </a:lnTo>
                  <a:lnTo>
                    <a:pt x="598" y="1241"/>
                  </a:lnTo>
                  <a:lnTo>
                    <a:pt x="678" y="1901"/>
                  </a:lnTo>
                  <a:lnTo>
                    <a:pt x="1151" y="1437"/>
                  </a:lnTo>
                  <a:lnTo>
                    <a:pt x="1802" y="1562"/>
                  </a:lnTo>
                  <a:lnTo>
                    <a:pt x="1802" y="1562"/>
                  </a:lnTo>
                  <a:lnTo>
                    <a:pt x="1508" y="964"/>
                  </a:lnTo>
                  <a:lnTo>
                    <a:pt x="1829" y="384"/>
                  </a:lnTo>
                  <a:lnTo>
                    <a:pt x="1169" y="483"/>
                  </a:lnTo>
                  <a:lnTo>
                    <a:pt x="714" y="1"/>
                  </a:lnTo>
                  <a:close/>
                </a:path>
              </a:pathLst>
            </a:custGeom>
            <a:solidFill>
              <a:srgbClr val="F1C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3509033" y="3272559"/>
              <a:ext cx="530363" cy="858413"/>
            </a:xfrm>
            <a:custGeom>
              <a:avLst/>
              <a:gdLst/>
              <a:ahLst/>
              <a:cxnLst/>
              <a:rect l="l" t="t" r="r" b="b"/>
              <a:pathLst>
                <a:path w="8048" h="13026" extrusionOk="0">
                  <a:moveTo>
                    <a:pt x="4684" y="1"/>
                  </a:moveTo>
                  <a:lnTo>
                    <a:pt x="1" y="1499"/>
                  </a:lnTo>
                  <a:lnTo>
                    <a:pt x="4051" y="13025"/>
                  </a:lnTo>
                  <a:lnTo>
                    <a:pt x="5701" y="12499"/>
                  </a:lnTo>
                  <a:lnTo>
                    <a:pt x="3293" y="4203"/>
                  </a:lnTo>
                  <a:lnTo>
                    <a:pt x="3560" y="4113"/>
                  </a:lnTo>
                  <a:lnTo>
                    <a:pt x="6397" y="12276"/>
                  </a:lnTo>
                  <a:lnTo>
                    <a:pt x="8048" y="11750"/>
                  </a:lnTo>
                  <a:lnTo>
                    <a:pt x="46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3768877" y="4084447"/>
              <a:ext cx="124156" cy="65900"/>
            </a:xfrm>
            <a:custGeom>
              <a:avLst/>
              <a:gdLst/>
              <a:ahLst/>
              <a:cxnLst/>
              <a:rect l="l" t="t" r="r" b="b"/>
              <a:pathLst>
                <a:path w="1884" h="1000" extrusionOk="0">
                  <a:moveTo>
                    <a:pt x="1741" y="1"/>
                  </a:moveTo>
                  <a:lnTo>
                    <a:pt x="1" y="554"/>
                  </a:lnTo>
                  <a:lnTo>
                    <a:pt x="144" y="1000"/>
                  </a:lnTo>
                  <a:lnTo>
                    <a:pt x="1883" y="447"/>
                  </a:lnTo>
                  <a:lnTo>
                    <a:pt x="1741" y="1"/>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3921171" y="4033901"/>
              <a:ext cx="129428" cy="67679"/>
            </a:xfrm>
            <a:custGeom>
              <a:avLst/>
              <a:gdLst/>
              <a:ahLst/>
              <a:cxnLst/>
              <a:rect l="l" t="t" r="r" b="b"/>
              <a:pathLst>
                <a:path w="1964" h="1027" extrusionOk="0">
                  <a:moveTo>
                    <a:pt x="1820" y="0"/>
                  </a:moveTo>
                  <a:lnTo>
                    <a:pt x="1" y="580"/>
                  </a:lnTo>
                  <a:lnTo>
                    <a:pt x="143" y="1026"/>
                  </a:lnTo>
                  <a:lnTo>
                    <a:pt x="1963" y="446"/>
                  </a:lnTo>
                  <a:lnTo>
                    <a:pt x="1820" y="0"/>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3650125" y="3353682"/>
              <a:ext cx="107088" cy="173515"/>
            </a:xfrm>
            <a:custGeom>
              <a:avLst/>
              <a:gdLst/>
              <a:ahLst/>
              <a:cxnLst/>
              <a:rect l="l" t="t" r="r" b="b"/>
              <a:pathLst>
                <a:path w="1625" h="2633" extrusionOk="0">
                  <a:moveTo>
                    <a:pt x="786" y="1"/>
                  </a:moveTo>
                  <a:lnTo>
                    <a:pt x="715" y="28"/>
                  </a:lnTo>
                  <a:lnTo>
                    <a:pt x="1518" y="2543"/>
                  </a:lnTo>
                  <a:cubicBezTo>
                    <a:pt x="1476" y="2553"/>
                    <a:pt x="1434" y="2558"/>
                    <a:pt x="1393" y="2558"/>
                  </a:cubicBezTo>
                  <a:cubicBezTo>
                    <a:pt x="1318" y="2558"/>
                    <a:pt x="1244" y="2542"/>
                    <a:pt x="1170" y="2508"/>
                  </a:cubicBezTo>
                  <a:cubicBezTo>
                    <a:pt x="483" y="2151"/>
                    <a:pt x="81" y="251"/>
                    <a:pt x="72" y="233"/>
                  </a:cubicBezTo>
                  <a:lnTo>
                    <a:pt x="1" y="251"/>
                  </a:lnTo>
                  <a:cubicBezTo>
                    <a:pt x="19" y="331"/>
                    <a:pt x="411" y="2204"/>
                    <a:pt x="1134" y="2570"/>
                  </a:cubicBezTo>
                  <a:cubicBezTo>
                    <a:pt x="1223" y="2615"/>
                    <a:pt x="1303" y="2633"/>
                    <a:pt x="1393" y="2633"/>
                  </a:cubicBezTo>
                  <a:cubicBezTo>
                    <a:pt x="1464" y="2633"/>
                    <a:pt x="1544" y="2615"/>
                    <a:pt x="1625" y="2579"/>
                  </a:cubicBezTo>
                  <a:lnTo>
                    <a:pt x="1589" y="2517"/>
                  </a:lnTo>
                  <a:lnTo>
                    <a:pt x="786" y="1"/>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3549034" y="3312560"/>
              <a:ext cx="267554" cy="142344"/>
            </a:xfrm>
            <a:custGeom>
              <a:avLst/>
              <a:gdLst/>
              <a:ahLst/>
              <a:cxnLst/>
              <a:rect l="l" t="t" r="r" b="b"/>
              <a:pathLst>
                <a:path w="4060" h="2160" extrusionOk="0">
                  <a:moveTo>
                    <a:pt x="3926" y="0"/>
                  </a:moveTo>
                  <a:lnTo>
                    <a:pt x="1" y="1249"/>
                  </a:lnTo>
                  <a:lnTo>
                    <a:pt x="18" y="1321"/>
                  </a:lnTo>
                  <a:lnTo>
                    <a:pt x="696" y="1107"/>
                  </a:lnTo>
                  <a:lnTo>
                    <a:pt x="696" y="1107"/>
                  </a:lnTo>
                  <a:cubicBezTo>
                    <a:pt x="732" y="1187"/>
                    <a:pt x="946" y="1776"/>
                    <a:pt x="384" y="2088"/>
                  </a:cubicBezTo>
                  <a:lnTo>
                    <a:pt x="420" y="2159"/>
                  </a:lnTo>
                  <a:cubicBezTo>
                    <a:pt x="1018" y="1820"/>
                    <a:pt x="812" y="1187"/>
                    <a:pt x="768" y="1089"/>
                  </a:cubicBezTo>
                  <a:lnTo>
                    <a:pt x="3043" y="357"/>
                  </a:lnTo>
                  <a:cubicBezTo>
                    <a:pt x="3078" y="455"/>
                    <a:pt x="3319" y="1080"/>
                    <a:pt x="3944" y="1080"/>
                  </a:cubicBezTo>
                  <a:cubicBezTo>
                    <a:pt x="3979" y="1080"/>
                    <a:pt x="4015" y="1080"/>
                    <a:pt x="4060" y="1071"/>
                  </a:cubicBezTo>
                  <a:lnTo>
                    <a:pt x="4051" y="1000"/>
                  </a:lnTo>
                  <a:cubicBezTo>
                    <a:pt x="4016" y="1003"/>
                    <a:pt x="3983" y="1005"/>
                    <a:pt x="3950" y="1005"/>
                  </a:cubicBezTo>
                  <a:cubicBezTo>
                    <a:pt x="3373" y="1005"/>
                    <a:pt x="3148" y="432"/>
                    <a:pt x="3114" y="339"/>
                  </a:cubicBezTo>
                  <a:lnTo>
                    <a:pt x="3944" y="72"/>
                  </a:lnTo>
                  <a:lnTo>
                    <a:pt x="3926" y="0"/>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22"/>
            <p:cNvGrpSpPr/>
            <p:nvPr/>
          </p:nvGrpSpPr>
          <p:grpSpPr>
            <a:xfrm>
              <a:off x="2967005" y="1837520"/>
              <a:ext cx="2732016" cy="2592111"/>
              <a:chOff x="2967005" y="1837520"/>
              <a:chExt cx="2732016" cy="2592111"/>
            </a:xfrm>
          </p:grpSpPr>
          <p:sp>
            <p:nvSpPr>
              <p:cNvPr id="552" name="Google Shape;552;p22"/>
              <p:cNvSpPr/>
              <p:nvPr/>
            </p:nvSpPr>
            <p:spPr>
              <a:xfrm>
                <a:off x="2967005" y="3414244"/>
                <a:ext cx="87647" cy="88240"/>
              </a:xfrm>
              <a:custGeom>
                <a:avLst/>
                <a:gdLst/>
                <a:ahLst/>
                <a:cxnLst/>
                <a:rect l="l" t="t" r="r" b="b"/>
                <a:pathLst>
                  <a:path w="1330" h="1339" extrusionOk="0">
                    <a:moveTo>
                      <a:pt x="670" y="188"/>
                    </a:moveTo>
                    <a:cubicBezTo>
                      <a:pt x="928" y="188"/>
                      <a:pt x="1151" y="402"/>
                      <a:pt x="1151" y="670"/>
                    </a:cubicBezTo>
                    <a:cubicBezTo>
                      <a:pt x="1151" y="937"/>
                      <a:pt x="928" y="1152"/>
                      <a:pt x="670" y="1152"/>
                    </a:cubicBezTo>
                    <a:cubicBezTo>
                      <a:pt x="402" y="1152"/>
                      <a:pt x="188" y="937"/>
                      <a:pt x="188" y="670"/>
                    </a:cubicBezTo>
                    <a:cubicBezTo>
                      <a:pt x="188" y="402"/>
                      <a:pt x="402" y="188"/>
                      <a:pt x="670" y="188"/>
                    </a:cubicBezTo>
                    <a:close/>
                    <a:moveTo>
                      <a:pt x="670" y="1"/>
                    </a:moveTo>
                    <a:cubicBezTo>
                      <a:pt x="295" y="1"/>
                      <a:pt x="1" y="304"/>
                      <a:pt x="1" y="670"/>
                    </a:cubicBezTo>
                    <a:cubicBezTo>
                      <a:pt x="1" y="1036"/>
                      <a:pt x="295" y="1339"/>
                      <a:pt x="670" y="1339"/>
                    </a:cubicBezTo>
                    <a:cubicBezTo>
                      <a:pt x="1036" y="1339"/>
                      <a:pt x="1330" y="1036"/>
                      <a:pt x="1330" y="670"/>
                    </a:cubicBezTo>
                    <a:cubicBezTo>
                      <a:pt x="1330" y="304"/>
                      <a:pt x="1036" y="1"/>
                      <a:pt x="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3453809" y="3030969"/>
                <a:ext cx="87647" cy="87647"/>
              </a:xfrm>
              <a:custGeom>
                <a:avLst/>
                <a:gdLst/>
                <a:ahLst/>
                <a:cxnLst/>
                <a:rect l="l" t="t" r="r" b="b"/>
                <a:pathLst>
                  <a:path w="1330" h="1330" extrusionOk="0">
                    <a:moveTo>
                      <a:pt x="669" y="188"/>
                    </a:moveTo>
                    <a:cubicBezTo>
                      <a:pt x="928" y="188"/>
                      <a:pt x="1151" y="402"/>
                      <a:pt x="1151" y="669"/>
                    </a:cubicBezTo>
                    <a:cubicBezTo>
                      <a:pt x="1151" y="928"/>
                      <a:pt x="928" y="1151"/>
                      <a:pt x="669" y="1151"/>
                    </a:cubicBezTo>
                    <a:cubicBezTo>
                      <a:pt x="402" y="1151"/>
                      <a:pt x="188" y="928"/>
                      <a:pt x="188" y="669"/>
                    </a:cubicBezTo>
                    <a:cubicBezTo>
                      <a:pt x="188" y="402"/>
                      <a:pt x="402" y="188"/>
                      <a:pt x="669" y="188"/>
                    </a:cubicBezTo>
                    <a:close/>
                    <a:moveTo>
                      <a:pt x="669" y="0"/>
                    </a:moveTo>
                    <a:cubicBezTo>
                      <a:pt x="295" y="0"/>
                      <a:pt x="0" y="295"/>
                      <a:pt x="0" y="669"/>
                    </a:cubicBezTo>
                    <a:cubicBezTo>
                      <a:pt x="0" y="1035"/>
                      <a:pt x="295" y="1329"/>
                      <a:pt x="669" y="1329"/>
                    </a:cubicBezTo>
                    <a:cubicBezTo>
                      <a:pt x="1035" y="1329"/>
                      <a:pt x="1330" y="1035"/>
                      <a:pt x="1330" y="669"/>
                    </a:cubicBezTo>
                    <a:cubicBezTo>
                      <a:pt x="1330" y="295"/>
                      <a:pt x="1035"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5610782" y="3194401"/>
                <a:ext cx="88240" cy="87647"/>
              </a:xfrm>
              <a:custGeom>
                <a:avLst/>
                <a:gdLst/>
                <a:ahLst/>
                <a:cxnLst/>
                <a:rect l="l" t="t" r="r" b="b"/>
                <a:pathLst>
                  <a:path w="1339" h="1330" extrusionOk="0">
                    <a:moveTo>
                      <a:pt x="670" y="188"/>
                    </a:moveTo>
                    <a:cubicBezTo>
                      <a:pt x="937" y="188"/>
                      <a:pt x="1151" y="402"/>
                      <a:pt x="1151" y="669"/>
                    </a:cubicBezTo>
                    <a:cubicBezTo>
                      <a:pt x="1151" y="928"/>
                      <a:pt x="937" y="1151"/>
                      <a:pt x="670" y="1151"/>
                    </a:cubicBezTo>
                    <a:cubicBezTo>
                      <a:pt x="402" y="1151"/>
                      <a:pt x="188" y="928"/>
                      <a:pt x="188" y="669"/>
                    </a:cubicBezTo>
                    <a:cubicBezTo>
                      <a:pt x="188" y="402"/>
                      <a:pt x="402" y="188"/>
                      <a:pt x="670" y="188"/>
                    </a:cubicBezTo>
                    <a:close/>
                    <a:moveTo>
                      <a:pt x="670" y="0"/>
                    </a:moveTo>
                    <a:cubicBezTo>
                      <a:pt x="304" y="0"/>
                      <a:pt x="1" y="295"/>
                      <a:pt x="1" y="669"/>
                    </a:cubicBezTo>
                    <a:cubicBezTo>
                      <a:pt x="1" y="1035"/>
                      <a:pt x="304" y="1329"/>
                      <a:pt x="670" y="1329"/>
                    </a:cubicBezTo>
                    <a:cubicBezTo>
                      <a:pt x="1035" y="1329"/>
                      <a:pt x="1339" y="1035"/>
                      <a:pt x="1339" y="669"/>
                    </a:cubicBezTo>
                    <a:cubicBezTo>
                      <a:pt x="1339" y="295"/>
                      <a:pt x="1035"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4549660" y="4341984"/>
                <a:ext cx="87647" cy="87647"/>
              </a:xfrm>
              <a:custGeom>
                <a:avLst/>
                <a:gdLst/>
                <a:ahLst/>
                <a:cxnLst/>
                <a:rect l="l" t="t" r="r" b="b"/>
                <a:pathLst>
                  <a:path w="1330" h="1330" extrusionOk="0">
                    <a:moveTo>
                      <a:pt x="660" y="178"/>
                    </a:moveTo>
                    <a:cubicBezTo>
                      <a:pt x="928" y="178"/>
                      <a:pt x="1142" y="401"/>
                      <a:pt x="1142" y="660"/>
                    </a:cubicBezTo>
                    <a:cubicBezTo>
                      <a:pt x="1142" y="928"/>
                      <a:pt x="928" y="1142"/>
                      <a:pt x="660" y="1142"/>
                    </a:cubicBezTo>
                    <a:cubicBezTo>
                      <a:pt x="402" y="1142"/>
                      <a:pt x="179" y="928"/>
                      <a:pt x="179" y="660"/>
                    </a:cubicBezTo>
                    <a:cubicBezTo>
                      <a:pt x="179" y="401"/>
                      <a:pt x="402" y="178"/>
                      <a:pt x="660" y="178"/>
                    </a:cubicBezTo>
                    <a:close/>
                    <a:moveTo>
                      <a:pt x="660" y="0"/>
                    </a:moveTo>
                    <a:cubicBezTo>
                      <a:pt x="295" y="0"/>
                      <a:pt x="0" y="294"/>
                      <a:pt x="0" y="660"/>
                    </a:cubicBezTo>
                    <a:cubicBezTo>
                      <a:pt x="0" y="1035"/>
                      <a:pt x="295" y="1329"/>
                      <a:pt x="660" y="1329"/>
                    </a:cubicBezTo>
                    <a:cubicBezTo>
                      <a:pt x="1035" y="1329"/>
                      <a:pt x="1329" y="1035"/>
                      <a:pt x="1329" y="660"/>
                    </a:cubicBezTo>
                    <a:cubicBezTo>
                      <a:pt x="1329" y="294"/>
                      <a:pt x="1035" y="0"/>
                      <a:pt x="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3613682" y="4185603"/>
                <a:ext cx="12455" cy="102936"/>
              </a:xfrm>
              <a:custGeom>
                <a:avLst/>
                <a:gdLst/>
                <a:ahLst/>
                <a:cxnLst/>
                <a:rect l="l" t="t" r="r" b="b"/>
                <a:pathLst>
                  <a:path w="189" h="1562" extrusionOk="0">
                    <a:moveTo>
                      <a:pt x="1" y="0"/>
                    </a:moveTo>
                    <a:lnTo>
                      <a:pt x="1" y="1561"/>
                    </a:lnTo>
                    <a:lnTo>
                      <a:pt x="188" y="1561"/>
                    </a:lnTo>
                    <a:lnTo>
                      <a:pt x="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3568409" y="4230811"/>
                <a:ext cx="103002" cy="12455"/>
              </a:xfrm>
              <a:custGeom>
                <a:avLst/>
                <a:gdLst/>
                <a:ahLst/>
                <a:cxnLst/>
                <a:rect l="l" t="t" r="r" b="b"/>
                <a:pathLst>
                  <a:path w="1563" h="189" extrusionOk="0">
                    <a:moveTo>
                      <a:pt x="1" y="1"/>
                    </a:moveTo>
                    <a:lnTo>
                      <a:pt x="1" y="188"/>
                    </a:lnTo>
                    <a:lnTo>
                      <a:pt x="1562" y="188"/>
                    </a:lnTo>
                    <a:lnTo>
                      <a:pt x="1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4954088" y="1837520"/>
                <a:ext cx="11862" cy="102936"/>
              </a:xfrm>
              <a:custGeom>
                <a:avLst/>
                <a:gdLst/>
                <a:ahLst/>
                <a:cxnLst/>
                <a:rect l="l" t="t" r="r" b="b"/>
                <a:pathLst>
                  <a:path w="180" h="1562" extrusionOk="0">
                    <a:moveTo>
                      <a:pt x="1" y="1"/>
                    </a:moveTo>
                    <a:lnTo>
                      <a:pt x="1" y="1562"/>
                    </a:lnTo>
                    <a:lnTo>
                      <a:pt x="179" y="1562"/>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4908815" y="1882794"/>
                <a:ext cx="102409" cy="12389"/>
              </a:xfrm>
              <a:custGeom>
                <a:avLst/>
                <a:gdLst/>
                <a:ahLst/>
                <a:cxnLst/>
                <a:rect l="l" t="t" r="r" b="b"/>
                <a:pathLst>
                  <a:path w="1554" h="188" extrusionOk="0">
                    <a:moveTo>
                      <a:pt x="1" y="1"/>
                    </a:moveTo>
                    <a:lnTo>
                      <a:pt x="1" y="188"/>
                    </a:lnTo>
                    <a:lnTo>
                      <a:pt x="1553" y="188"/>
                    </a:lnTo>
                    <a:lnTo>
                      <a:pt x="1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5554964" y="3364292"/>
                <a:ext cx="12389" cy="102936"/>
              </a:xfrm>
              <a:custGeom>
                <a:avLst/>
                <a:gdLst/>
                <a:ahLst/>
                <a:cxnLst/>
                <a:rect l="l" t="t" r="r" b="b"/>
                <a:pathLst>
                  <a:path w="188" h="1562" extrusionOk="0">
                    <a:moveTo>
                      <a:pt x="0" y="0"/>
                    </a:moveTo>
                    <a:lnTo>
                      <a:pt x="0" y="1562"/>
                    </a:lnTo>
                    <a:lnTo>
                      <a:pt x="187" y="1562"/>
                    </a:lnTo>
                    <a:lnTo>
                      <a:pt x="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5509691" y="3409565"/>
                <a:ext cx="102936" cy="12389"/>
              </a:xfrm>
              <a:custGeom>
                <a:avLst/>
                <a:gdLst/>
                <a:ahLst/>
                <a:cxnLst/>
                <a:rect l="l" t="t" r="r" b="b"/>
                <a:pathLst>
                  <a:path w="1562" h="188" extrusionOk="0">
                    <a:moveTo>
                      <a:pt x="0" y="0"/>
                    </a:moveTo>
                    <a:lnTo>
                      <a:pt x="0" y="188"/>
                    </a:lnTo>
                    <a:lnTo>
                      <a:pt x="1561" y="188"/>
                    </a:lnTo>
                    <a:lnTo>
                      <a:pt x="1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3182762" y="2417770"/>
                <a:ext cx="12455" cy="102936"/>
              </a:xfrm>
              <a:custGeom>
                <a:avLst/>
                <a:gdLst/>
                <a:ahLst/>
                <a:cxnLst/>
                <a:rect l="l" t="t" r="r" b="b"/>
                <a:pathLst>
                  <a:path w="189" h="1562" extrusionOk="0">
                    <a:moveTo>
                      <a:pt x="1" y="1"/>
                    </a:moveTo>
                    <a:lnTo>
                      <a:pt x="1" y="1562"/>
                    </a:lnTo>
                    <a:lnTo>
                      <a:pt x="188" y="1562"/>
                    </a:ln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3137489" y="2463043"/>
                <a:ext cx="102936" cy="12389"/>
              </a:xfrm>
              <a:custGeom>
                <a:avLst/>
                <a:gdLst/>
                <a:ahLst/>
                <a:cxnLst/>
                <a:rect l="l" t="t" r="r" b="b"/>
                <a:pathLst>
                  <a:path w="1562" h="188" extrusionOk="0">
                    <a:moveTo>
                      <a:pt x="1" y="1"/>
                    </a:moveTo>
                    <a:lnTo>
                      <a:pt x="1" y="188"/>
                    </a:lnTo>
                    <a:lnTo>
                      <a:pt x="1562" y="188"/>
                    </a:lnTo>
                    <a:lnTo>
                      <a:pt x="1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4" name="Google Shape;564;p22"/>
          <p:cNvSpPr/>
          <p:nvPr/>
        </p:nvSpPr>
        <p:spPr>
          <a:xfrm>
            <a:off x="3349825" y="2045475"/>
            <a:ext cx="314700" cy="31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5081100" y="1446225"/>
            <a:ext cx="314700" cy="31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5395800" y="2045475"/>
            <a:ext cx="314700" cy="31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3492750" y="3422550"/>
            <a:ext cx="314700" cy="31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5217100" y="3909775"/>
            <a:ext cx="314700" cy="31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a:off x="5838450" y="3278438"/>
            <a:ext cx="314700" cy="31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TEMU</a:t>
            </a:r>
            <a:endParaRPr/>
          </a:p>
        </p:txBody>
      </p:sp>
      <p:sp>
        <p:nvSpPr>
          <p:cNvPr id="134" name="Google Shape;134;p14"/>
          <p:cNvSpPr txBox="1"/>
          <p:nvPr/>
        </p:nvSpPr>
        <p:spPr>
          <a:xfrm>
            <a:off x="457050" y="983100"/>
            <a:ext cx="8229600" cy="11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a:latin typeface="Roboto"/>
                <a:ea typeface="Roboto"/>
                <a:cs typeface="Roboto"/>
                <a:sym typeface="Roboto"/>
              </a:rPr>
              <a:t>Temu, a Boston-based online marketplace operated by PDD Holdings, gained rapid popularity since its U.S. launch in September 2022, offering heavily discounted goods directly from China. </a:t>
            </a:r>
            <a:endParaRPr sz="1600">
              <a:latin typeface="Roboto"/>
              <a:ea typeface="Roboto"/>
              <a:cs typeface="Roboto"/>
              <a:sym typeface="Roboto"/>
            </a:endParaRPr>
          </a:p>
          <a:p>
            <a:pPr marL="0" lvl="0" indent="0" algn="l" rtl="0">
              <a:spcBef>
                <a:spcPts val="0"/>
              </a:spcBef>
              <a:spcAft>
                <a:spcPts val="0"/>
              </a:spcAft>
              <a:buClr>
                <a:srgbClr val="000000"/>
              </a:buClr>
              <a:buSzPts val="1100"/>
              <a:buFont typeface="Arial"/>
              <a:buNone/>
            </a:pPr>
            <a:r>
              <a:rPr lang="en" sz="1600">
                <a:latin typeface="Roboto"/>
                <a:ea typeface="Roboto"/>
                <a:cs typeface="Roboto"/>
                <a:sym typeface="Roboto"/>
              </a:rPr>
              <a:t>Expanding globally, Temu entered Canada, Australia, Europe, and Latin America, leveraging a unique business model focused on direct sales, strategic affordability, and user incentives.</a:t>
            </a:r>
            <a:endParaRPr sz="1600">
              <a:latin typeface="Roboto"/>
              <a:ea typeface="Roboto"/>
              <a:cs typeface="Roboto"/>
              <a:sym typeface="Roboto"/>
            </a:endParaRPr>
          </a:p>
        </p:txBody>
      </p:sp>
      <p:pic>
        <p:nvPicPr>
          <p:cNvPr id="135" name="Google Shape;135;p14"/>
          <p:cNvPicPr preferRelativeResize="0"/>
          <p:nvPr/>
        </p:nvPicPr>
        <p:blipFill>
          <a:blip r:embed="rId3">
            <a:alphaModFix amt="33000"/>
          </a:blip>
          <a:stretch>
            <a:fillRect/>
          </a:stretch>
        </p:blipFill>
        <p:spPr>
          <a:xfrm>
            <a:off x="3455238" y="2571750"/>
            <a:ext cx="2233524" cy="2233524"/>
          </a:xfrm>
          <a:prstGeom prst="rect">
            <a:avLst/>
          </a:prstGeom>
          <a:noFill/>
          <a:ln>
            <a:noFill/>
          </a:ln>
          <a:effectLst>
            <a:outerShdw blurRad="57150" dist="19050" dir="9780000" algn="bl" rotWithShape="0">
              <a:srgbClr val="000000">
                <a:alpha val="16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5"/>
          <p:cNvGrpSpPr/>
          <p:nvPr/>
        </p:nvGrpSpPr>
        <p:grpSpPr>
          <a:xfrm>
            <a:off x="2213220" y="1923909"/>
            <a:ext cx="4715752" cy="2942964"/>
            <a:chOff x="2221092" y="1923909"/>
            <a:chExt cx="4715752" cy="2942964"/>
          </a:xfrm>
        </p:grpSpPr>
        <p:sp>
          <p:nvSpPr>
            <p:cNvPr id="141" name="Google Shape;141;p15"/>
            <p:cNvSpPr/>
            <p:nvPr/>
          </p:nvSpPr>
          <p:spPr>
            <a:xfrm>
              <a:off x="2694400" y="2645588"/>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5812250" y="2607125"/>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6268338" y="3844325"/>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25713" y="3894538"/>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996088" y="4714463"/>
              <a:ext cx="3151841" cy="152410"/>
            </a:xfrm>
            <a:custGeom>
              <a:avLst/>
              <a:gdLst/>
              <a:ahLst/>
              <a:cxnLst/>
              <a:rect l="l" t="t" r="r" b="b"/>
              <a:pathLst>
                <a:path w="21714" h="1050" extrusionOk="0">
                  <a:moveTo>
                    <a:pt x="1" y="0"/>
                  </a:moveTo>
                  <a:lnTo>
                    <a:pt x="1" y="481"/>
                  </a:lnTo>
                  <a:cubicBezTo>
                    <a:pt x="1" y="794"/>
                    <a:pt x="256" y="1049"/>
                    <a:pt x="569" y="1049"/>
                  </a:cubicBezTo>
                  <a:lnTo>
                    <a:pt x="21146" y="1049"/>
                  </a:lnTo>
                  <a:cubicBezTo>
                    <a:pt x="21462" y="1049"/>
                    <a:pt x="21714" y="794"/>
                    <a:pt x="21714" y="481"/>
                  </a:cubicBezTo>
                  <a:lnTo>
                    <a:pt x="21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517189" y="3389077"/>
              <a:ext cx="2109646" cy="1325533"/>
            </a:xfrm>
            <a:custGeom>
              <a:avLst/>
              <a:gdLst/>
              <a:ahLst/>
              <a:cxnLst/>
              <a:rect l="l" t="t" r="r" b="b"/>
              <a:pathLst>
                <a:path w="14534" h="9132" extrusionOk="0">
                  <a:moveTo>
                    <a:pt x="872" y="0"/>
                  </a:moveTo>
                  <a:cubicBezTo>
                    <a:pt x="391" y="0"/>
                    <a:pt x="1" y="390"/>
                    <a:pt x="1" y="872"/>
                  </a:cubicBezTo>
                  <a:lnTo>
                    <a:pt x="1" y="9131"/>
                  </a:lnTo>
                  <a:lnTo>
                    <a:pt x="14534" y="9131"/>
                  </a:lnTo>
                  <a:lnTo>
                    <a:pt x="14534" y="872"/>
                  </a:lnTo>
                  <a:cubicBezTo>
                    <a:pt x="14534" y="390"/>
                    <a:pt x="14144" y="0"/>
                    <a:pt x="13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614733" y="3494748"/>
              <a:ext cx="1915287" cy="1219862"/>
            </a:xfrm>
            <a:custGeom>
              <a:avLst/>
              <a:gdLst/>
              <a:ahLst/>
              <a:cxnLst/>
              <a:rect l="l" t="t" r="r" b="b"/>
              <a:pathLst>
                <a:path w="13195" h="8404" extrusionOk="0">
                  <a:moveTo>
                    <a:pt x="1" y="1"/>
                  </a:moveTo>
                  <a:lnTo>
                    <a:pt x="1" y="8403"/>
                  </a:lnTo>
                  <a:lnTo>
                    <a:pt x="13194" y="8403"/>
                  </a:lnTo>
                  <a:lnTo>
                    <a:pt x="13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4381870" y="4714463"/>
              <a:ext cx="380300" cy="59948"/>
            </a:xfrm>
            <a:custGeom>
              <a:avLst/>
              <a:gdLst/>
              <a:ahLst/>
              <a:cxnLst/>
              <a:rect l="l" t="t" r="r" b="b"/>
              <a:pathLst>
                <a:path w="2620" h="413" extrusionOk="0">
                  <a:moveTo>
                    <a:pt x="1" y="0"/>
                  </a:moveTo>
                  <a:cubicBezTo>
                    <a:pt x="1" y="230"/>
                    <a:pt x="187" y="412"/>
                    <a:pt x="413" y="412"/>
                  </a:cubicBezTo>
                  <a:lnTo>
                    <a:pt x="2208" y="412"/>
                  </a:lnTo>
                  <a:cubicBezTo>
                    <a:pt x="2438" y="412"/>
                    <a:pt x="2620" y="230"/>
                    <a:pt x="262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614733" y="3603612"/>
              <a:ext cx="1915287" cy="633881"/>
            </a:xfrm>
            <a:custGeom>
              <a:avLst/>
              <a:gdLst/>
              <a:ahLst/>
              <a:cxnLst/>
              <a:rect l="l" t="t" r="r" b="b"/>
              <a:pathLst>
                <a:path w="13195" h="4367" extrusionOk="0">
                  <a:moveTo>
                    <a:pt x="1" y="1"/>
                  </a:moveTo>
                  <a:lnTo>
                    <a:pt x="1" y="4297"/>
                  </a:lnTo>
                  <a:cubicBezTo>
                    <a:pt x="308" y="4163"/>
                    <a:pt x="525" y="3859"/>
                    <a:pt x="525" y="3500"/>
                  </a:cubicBezTo>
                  <a:cubicBezTo>
                    <a:pt x="525" y="3981"/>
                    <a:pt x="915" y="4367"/>
                    <a:pt x="1392" y="4367"/>
                  </a:cubicBezTo>
                  <a:cubicBezTo>
                    <a:pt x="1874" y="4367"/>
                    <a:pt x="2259" y="3981"/>
                    <a:pt x="2259" y="3500"/>
                  </a:cubicBezTo>
                  <a:cubicBezTo>
                    <a:pt x="2259" y="3981"/>
                    <a:pt x="2650" y="4367"/>
                    <a:pt x="3127" y="4367"/>
                  </a:cubicBezTo>
                  <a:cubicBezTo>
                    <a:pt x="3608" y="4367"/>
                    <a:pt x="3994" y="3981"/>
                    <a:pt x="3994" y="3500"/>
                  </a:cubicBezTo>
                  <a:cubicBezTo>
                    <a:pt x="3994" y="3981"/>
                    <a:pt x="4384" y="4367"/>
                    <a:pt x="4861" y="4367"/>
                  </a:cubicBezTo>
                  <a:cubicBezTo>
                    <a:pt x="5342" y="4367"/>
                    <a:pt x="5728" y="3981"/>
                    <a:pt x="5728" y="3500"/>
                  </a:cubicBezTo>
                  <a:cubicBezTo>
                    <a:pt x="5728" y="3981"/>
                    <a:pt x="6118" y="4367"/>
                    <a:pt x="6595" y="4367"/>
                  </a:cubicBezTo>
                  <a:cubicBezTo>
                    <a:pt x="7076" y="4367"/>
                    <a:pt x="7462" y="3981"/>
                    <a:pt x="7462" y="3500"/>
                  </a:cubicBezTo>
                  <a:cubicBezTo>
                    <a:pt x="7462" y="3981"/>
                    <a:pt x="7853" y="4367"/>
                    <a:pt x="8330" y="4367"/>
                  </a:cubicBezTo>
                  <a:cubicBezTo>
                    <a:pt x="8811" y="4367"/>
                    <a:pt x="9197" y="3981"/>
                    <a:pt x="9197" y="3500"/>
                  </a:cubicBezTo>
                  <a:cubicBezTo>
                    <a:pt x="9197" y="3981"/>
                    <a:pt x="9587" y="4367"/>
                    <a:pt x="10064" y="4367"/>
                  </a:cubicBezTo>
                  <a:cubicBezTo>
                    <a:pt x="10545" y="4367"/>
                    <a:pt x="10931" y="3981"/>
                    <a:pt x="10931" y="3500"/>
                  </a:cubicBezTo>
                  <a:cubicBezTo>
                    <a:pt x="10931" y="3981"/>
                    <a:pt x="11321" y="4367"/>
                    <a:pt x="11798" y="4367"/>
                  </a:cubicBezTo>
                  <a:cubicBezTo>
                    <a:pt x="12279" y="4367"/>
                    <a:pt x="12665" y="3981"/>
                    <a:pt x="12665" y="3500"/>
                  </a:cubicBezTo>
                  <a:cubicBezTo>
                    <a:pt x="12665" y="3859"/>
                    <a:pt x="12882" y="4163"/>
                    <a:pt x="13194" y="4297"/>
                  </a:cubicBezTo>
                  <a:lnTo>
                    <a:pt x="13194" y="1"/>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3187400" y="3494748"/>
              <a:ext cx="601222" cy="367091"/>
            </a:xfrm>
            <a:custGeom>
              <a:avLst/>
              <a:gdLst/>
              <a:ahLst/>
              <a:cxnLst/>
              <a:rect l="l" t="t" r="r" b="b"/>
              <a:pathLst>
                <a:path w="4142" h="2529" extrusionOk="0">
                  <a:moveTo>
                    <a:pt x="2940" y="1"/>
                  </a:moveTo>
                  <a:lnTo>
                    <a:pt x="1" y="2528"/>
                  </a:lnTo>
                  <a:lnTo>
                    <a:pt x="1735" y="2528"/>
                  </a:lnTo>
                  <a:lnTo>
                    <a:pt x="4141"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3439097" y="3494748"/>
              <a:ext cx="523130" cy="367091"/>
            </a:xfrm>
            <a:custGeom>
              <a:avLst/>
              <a:gdLst/>
              <a:ahLst/>
              <a:cxnLst/>
              <a:rect l="l" t="t" r="r" b="b"/>
              <a:pathLst>
                <a:path w="3604" h="2529" extrusionOk="0">
                  <a:moveTo>
                    <a:pt x="2407" y="1"/>
                  </a:moveTo>
                  <a:lnTo>
                    <a:pt x="1" y="2528"/>
                  </a:lnTo>
                  <a:lnTo>
                    <a:pt x="1735" y="2528"/>
                  </a:lnTo>
                  <a:lnTo>
                    <a:pt x="36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690938" y="3494748"/>
              <a:ext cx="445618" cy="367091"/>
            </a:xfrm>
            <a:custGeom>
              <a:avLst/>
              <a:gdLst/>
              <a:ahLst/>
              <a:cxnLst/>
              <a:rect l="l" t="t" r="r" b="b"/>
              <a:pathLst>
                <a:path w="3070" h="2529" extrusionOk="0">
                  <a:moveTo>
                    <a:pt x="1869" y="1"/>
                  </a:moveTo>
                  <a:lnTo>
                    <a:pt x="0" y="2528"/>
                  </a:lnTo>
                  <a:lnTo>
                    <a:pt x="1734" y="2528"/>
                  </a:lnTo>
                  <a:lnTo>
                    <a:pt x="3070"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942635" y="3494748"/>
              <a:ext cx="368252" cy="367091"/>
            </a:xfrm>
            <a:custGeom>
              <a:avLst/>
              <a:gdLst/>
              <a:ahLst/>
              <a:cxnLst/>
              <a:rect l="l" t="t" r="r" b="b"/>
              <a:pathLst>
                <a:path w="2537" h="2529" extrusionOk="0">
                  <a:moveTo>
                    <a:pt x="1336" y="1"/>
                  </a:moveTo>
                  <a:lnTo>
                    <a:pt x="0" y="2528"/>
                  </a:lnTo>
                  <a:lnTo>
                    <a:pt x="1735" y="2528"/>
                  </a:lnTo>
                  <a:lnTo>
                    <a:pt x="2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4194331" y="3494748"/>
              <a:ext cx="290886" cy="367091"/>
            </a:xfrm>
            <a:custGeom>
              <a:avLst/>
              <a:gdLst/>
              <a:ahLst/>
              <a:cxnLst/>
              <a:rect l="l" t="t" r="r" b="b"/>
              <a:pathLst>
                <a:path w="2004" h="2529" extrusionOk="0">
                  <a:moveTo>
                    <a:pt x="803" y="1"/>
                  </a:moveTo>
                  <a:lnTo>
                    <a:pt x="1" y="2528"/>
                  </a:lnTo>
                  <a:lnTo>
                    <a:pt x="1735" y="2528"/>
                  </a:lnTo>
                  <a:lnTo>
                    <a:pt x="2004"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4446173" y="3494748"/>
              <a:ext cx="251840" cy="367091"/>
            </a:xfrm>
            <a:custGeom>
              <a:avLst/>
              <a:gdLst/>
              <a:ahLst/>
              <a:cxnLst/>
              <a:rect l="l" t="t" r="r" b="b"/>
              <a:pathLst>
                <a:path w="1735" h="2529" extrusionOk="0">
                  <a:moveTo>
                    <a:pt x="269" y="1"/>
                  </a:moveTo>
                  <a:lnTo>
                    <a:pt x="0" y="2528"/>
                  </a:lnTo>
                  <a:lnTo>
                    <a:pt x="1734" y="2528"/>
                  </a:lnTo>
                  <a:lnTo>
                    <a:pt x="14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4659404" y="3494748"/>
              <a:ext cx="290305" cy="367091"/>
            </a:xfrm>
            <a:custGeom>
              <a:avLst/>
              <a:gdLst/>
              <a:ahLst/>
              <a:cxnLst/>
              <a:rect l="l" t="t" r="r" b="b"/>
              <a:pathLst>
                <a:path w="2000" h="2529" extrusionOk="0">
                  <a:moveTo>
                    <a:pt x="1" y="1"/>
                  </a:moveTo>
                  <a:lnTo>
                    <a:pt x="265" y="2528"/>
                  </a:lnTo>
                  <a:lnTo>
                    <a:pt x="2000" y="2528"/>
                  </a:lnTo>
                  <a:lnTo>
                    <a:pt x="1198"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4833153" y="3494748"/>
              <a:ext cx="368252" cy="367091"/>
            </a:xfrm>
            <a:custGeom>
              <a:avLst/>
              <a:gdLst/>
              <a:ahLst/>
              <a:cxnLst/>
              <a:rect l="l" t="t" r="r" b="b"/>
              <a:pathLst>
                <a:path w="2537" h="2529" extrusionOk="0">
                  <a:moveTo>
                    <a:pt x="1" y="1"/>
                  </a:moveTo>
                  <a:lnTo>
                    <a:pt x="803" y="2528"/>
                  </a:lnTo>
                  <a:lnTo>
                    <a:pt x="2537"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5007482" y="3494748"/>
              <a:ext cx="445763" cy="367091"/>
            </a:xfrm>
            <a:custGeom>
              <a:avLst/>
              <a:gdLst/>
              <a:ahLst/>
              <a:cxnLst/>
              <a:rect l="l" t="t" r="r" b="b"/>
              <a:pathLst>
                <a:path w="3071" h="2529" extrusionOk="0">
                  <a:moveTo>
                    <a:pt x="1" y="1"/>
                  </a:moveTo>
                  <a:lnTo>
                    <a:pt x="1336" y="2528"/>
                  </a:lnTo>
                  <a:lnTo>
                    <a:pt x="3070" y="2528"/>
                  </a:lnTo>
                  <a:lnTo>
                    <a:pt x="1202"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5181812" y="3494748"/>
              <a:ext cx="523130" cy="367091"/>
            </a:xfrm>
            <a:custGeom>
              <a:avLst/>
              <a:gdLst/>
              <a:ahLst/>
              <a:cxnLst/>
              <a:rect l="l" t="t" r="r" b="b"/>
              <a:pathLst>
                <a:path w="3604" h="2529" extrusionOk="0">
                  <a:moveTo>
                    <a:pt x="1" y="1"/>
                  </a:moveTo>
                  <a:lnTo>
                    <a:pt x="1869" y="2528"/>
                  </a:lnTo>
                  <a:lnTo>
                    <a:pt x="3604"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5356141" y="3494748"/>
              <a:ext cx="600496" cy="367091"/>
            </a:xfrm>
            <a:custGeom>
              <a:avLst/>
              <a:gdLst/>
              <a:ahLst/>
              <a:cxnLst/>
              <a:rect l="l" t="t" r="r" b="b"/>
              <a:pathLst>
                <a:path w="4137" h="2529" extrusionOk="0">
                  <a:moveTo>
                    <a:pt x="1" y="1"/>
                  </a:moveTo>
                  <a:lnTo>
                    <a:pt x="2403" y="2528"/>
                  </a:lnTo>
                  <a:lnTo>
                    <a:pt x="4137" y="2528"/>
                  </a:lnTo>
                  <a:lnTo>
                    <a:pt x="1197"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3187400" y="3861693"/>
              <a:ext cx="251840" cy="267516"/>
            </a:xfrm>
            <a:custGeom>
              <a:avLst/>
              <a:gdLst/>
              <a:ahLst/>
              <a:cxnLst/>
              <a:rect l="l" t="t" r="r" b="b"/>
              <a:pathLst>
                <a:path w="1735" h="1843" extrusionOk="0">
                  <a:moveTo>
                    <a:pt x="1" y="0"/>
                  </a:moveTo>
                  <a:lnTo>
                    <a:pt x="1" y="976"/>
                  </a:lnTo>
                  <a:cubicBezTo>
                    <a:pt x="1" y="1453"/>
                    <a:pt x="387" y="1843"/>
                    <a:pt x="868" y="1843"/>
                  </a:cubicBezTo>
                  <a:cubicBezTo>
                    <a:pt x="1345"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3439097" y="3861693"/>
              <a:ext cx="251985" cy="267516"/>
            </a:xfrm>
            <a:custGeom>
              <a:avLst/>
              <a:gdLst/>
              <a:ahLst/>
              <a:cxnLst/>
              <a:rect l="l" t="t" r="r" b="b"/>
              <a:pathLst>
                <a:path w="1736" h="1843" extrusionOk="0">
                  <a:moveTo>
                    <a:pt x="1" y="0"/>
                  </a:moveTo>
                  <a:lnTo>
                    <a:pt x="1" y="976"/>
                  </a:lnTo>
                  <a:cubicBezTo>
                    <a:pt x="1" y="1453"/>
                    <a:pt x="391" y="1843"/>
                    <a:pt x="868" y="1843"/>
                  </a:cubicBezTo>
                  <a:cubicBezTo>
                    <a:pt x="1345"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3690938" y="3861693"/>
              <a:ext cx="251840" cy="267516"/>
            </a:xfrm>
            <a:custGeom>
              <a:avLst/>
              <a:gdLst/>
              <a:ahLst/>
              <a:cxnLst/>
              <a:rect l="l" t="t" r="r" b="b"/>
              <a:pathLst>
                <a:path w="1735" h="1843" extrusionOk="0">
                  <a:moveTo>
                    <a:pt x="0" y="0"/>
                  </a:moveTo>
                  <a:lnTo>
                    <a:pt x="0" y="976"/>
                  </a:lnTo>
                  <a:cubicBezTo>
                    <a:pt x="0" y="1453"/>
                    <a:pt x="390" y="1843"/>
                    <a:pt x="867" y="1843"/>
                  </a:cubicBezTo>
                  <a:cubicBezTo>
                    <a:pt x="1344" y="1843"/>
                    <a:pt x="1734" y="1453"/>
                    <a:pt x="1734" y="976"/>
                  </a:cubicBezTo>
                  <a:lnTo>
                    <a:pt x="17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942635"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4194331"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4446173" y="3861693"/>
              <a:ext cx="251840" cy="267516"/>
            </a:xfrm>
            <a:custGeom>
              <a:avLst/>
              <a:gdLst/>
              <a:ahLst/>
              <a:cxnLst/>
              <a:rect l="l" t="t" r="r" b="b"/>
              <a:pathLst>
                <a:path w="1735" h="1843" extrusionOk="0">
                  <a:moveTo>
                    <a:pt x="0" y="0"/>
                  </a:moveTo>
                  <a:lnTo>
                    <a:pt x="0" y="976"/>
                  </a:lnTo>
                  <a:cubicBezTo>
                    <a:pt x="0" y="1453"/>
                    <a:pt x="390" y="1843"/>
                    <a:pt x="867" y="1843"/>
                  </a:cubicBezTo>
                  <a:cubicBezTo>
                    <a:pt x="1348" y="1843"/>
                    <a:pt x="1734" y="1453"/>
                    <a:pt x="1734" y="976"/>
                  </a:cubicBezTo>
                  <a:lnTo>
                    <a:pt x="17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4697869"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4949566"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5201262"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5453104" y="3861693"/>
              <a:ext cx="251840" cy="267516"/>
            </a:xfrm>
            <a:custGeom>
              <a:avLst/>
              <a:gdLst/>
              <a:ahLst/>
              <a:cxnLst/>
              <a:rect l="l" t="t" r="r" b="b"/>
              <a:pathLst>
                <a:path w="1735" h="1843" extrusionOk="0">
                  <a:moveTo>
                    <a:pt x="0" y="0"/>
                  </a:moveTo>
                  <a:lnTo>
                    <a:pt x="0" y="976"/>
                  </a:lnTo>
                  <a:cubicBezTo>
                    <a:pt x="0" y="1453"/>
                    <a:pt x="390" y="1843"/>
                    <a:pt x="867"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5704800"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4152237" y="4366387"/>
              <a:ext cx="839707" cy="241243"/>
            </a:xfrm>
            <a:custGeom>
              <a:avLst/>
              <a:gdLst/>
              <a:ahLst/>
              <a:cxnLst/>
              <a:rect l="l" t="t" r="r" b="b"/>
              <a:pathLst>
                <a:path w="5785" h="1662" extrusionOk="0">
                  <a:moveTo>
                    <a:pt x="386" y="1"/>
                  </a:moveTo>
                  <a:cubicBezTo>
                    <a:pt x="174" y="1"/>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1"/>
                    <a:pt x="5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4152237" y="4347518"/>
              <a:ext cx="839707" cy="241243"/>
            </a:xfrm>
            <a:custGeom>
              <a:avLst/>
              <a:gdLst/>
              <a:ahLst/>
              <a:cxnLst/>
              <a:rect l="l" t="t" r="r" b="b"/>
              <a:pathLst>
                <a:path w="5785" h="1662" extrusionOk="0">
                  <a:moveTo>
                    <a:pt x="386" y="0"/>
                  </a:moveTo>
                  <a:cubicBezTo>
                    <a:pt x="174" y="0"/>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0"/>
                    <a:pt x="5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4271767" y="4435045"/>
              <a:ext cx="54868" cy="88253"/>
            </a:xfrm>
            <a:custGeom>
              <a:avLst/>
              <a:gdLst/>
              <a:ahLst/>
              <a:cxnLst/>
              <a:rect l="l" t="t" r="r" b="b"/>
              <a:pathLst>
                <a:path w="378" h="608" extrusionOk="0">
                  <a:moveTo>
                    <a:pt x="148" y="56"/>
                  </a:moveTo>
                  <a:cubicBezTo>
                    <a:pt x="226" y="56"/>
                    <a:pt x="278" y="87"/>
                    <a:pt x="278" y="156"/>
                  </a:cubicBezTo>
                  <a:cubicBezTo>
                    <a:pt x="278" y="213"/>
                    <a:pt x="230" y="256"/>
                    <a:pt x="148" y="256"/>
                  </a:cubicBezTo>
                  <a:lnTo>
                    <a:pt x="79" y="256"/>
                  </a:lnTo>
                  <a:lnTo>
                    <a:pt x="79" y="65"/>
                  </a:lnTo>
                  <a:cubicBezTo>
                    <a:pt x="92" y="61"/>
                    <a:pt x="109" y="56"/>
                    <a:pt x="148" y="56"/>
                  </a:cubicBezTo>
                  <a:close/>
                  <a:moveTo>
                    <a:pt x="144" y="317"/>
                  </a:moveTo>
                  <a:cubicBezTo>
                    <a:pt x="226" y="317"/>
                    <a:pt x="295" y="351"/>
                    <a:pt x="295" y="429"/>
                  </a:cubicBezTo>
                  <a:cubicBezTo>
                    <a:pt x="295" y="520"/>
                    <a:pt x="222" y="546"/>
                    <a:pt x="144" y="546"/>
                  </a:cubicBezTo>
                  <a:lnTo>
                    <a:pt x="79" y="546"/>
                  </a:lnTo>
                  <a:lnTo>
                    <a:pt x="79" y="317"/>
                  </a:lnTo>
                  <a:close/>
                  <a:moveTo>
                    <a:pt x="144" y="0"/>
                  </a:moveTo>
                  <a:cubicBezTo>
                    <a:pt x="87" y="0"/>
                    <a:pt x="35" y="4"/>
                    <a:pt x="1" y="13"/>
                  </a:cubicBezTo>
                  <a:lnTo>
                    <a:pt x="1" y="603"/>
                  </a:lnTo>
                  <a:cubicBezTo>
                    <a:pt x="27" y="607"/>
                    <a:pt x="66" y="607"/>
                    <a:pt x="122" y="607"/>
                  </a:cubicBezTo>
                  <a:cubicBezTo>
                    <a:pt x="217" y="607"/>
                    <a:pt x="287" y="590"/>
                    <a:pt x="326" y="551"/>
                  </a:cubicBezTo>
                  <a:cubicBezTo>
                    <a:pt x="356" y="525"/>
                    <a:pt x="378" y="486"/>
                    <a:pt x="378" y="434"/>
                  </a:cubicBezTo>
                  <a:cubicBezTo>
                    <a:pt x="378" y="343"/>
                    <a:pt x="313" y="295"/>
                    <a:pt x="256" y="282"/>
                  </a:cubicBezTo>
                  <a:cubicBezTo>
                    <a:pt x="317" y="256"/>
                    <a:pt x="356" y="208"/>
                    <a:pt x="356" y="148"/>
                  </a:cubicBezTo>
                  <a:cubicBezTo>
                    <a:pt x="356" y="100"/>
                    <a:pt x="339" y="65"/>
                    <a:pt x="304" y="43"/>
                  </a:cubicBezTo>
                  <a:cubicBezTo>
                    <a:pt x="269" y="13"/>
                    <a:pt x="217" y="0"/>
                    <a:pt x="144" y="0"/>
                  </a:cubicBez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4354214" y="4435625"/>
              <a:ext cx="64303" cy="88253"/>
            </a:xfrm>
            <a:custGeom>
              <a:avLst/>
              <a:gdLst/>
              <a:ahLst/>
              <a:cxnLst/>
              <a:rect l="l" t="t" r="r" b="b"/>
              <a:pathLst>
                <a:path w="443" h="608" extrusionOk="0">
                  <a:moveTo>
                    <a:pt x="1" y="0"/>
                  </a:moveTo>
                  <a:lnTo>
                    <a:pt x="1" y="352"/>
                  </a:lnTo>
                  <a:cubicBezTo>
                    <a:pt x="1" y="538"/>
                    <a:pt x="96" y="607"/>
                    <a:pt x="217" y="607"/>
                  </a:cubicBezTo>
                  <a:cubicBezTo>
                    <a:pt x="347" y="607"/>
                    <a:pt x="443" y="534"/>
                    <a:pt x="443" y="347"/>
                  </a:cubicBezTo>
                  <a:lnTo>
                    <a:pt x="443" y="0"/>
                  </a:lnTo>
                  <a:lnTo>
                    <a:pt x="365" y="0"/>
                  </a:lnTo>
                  <a:lnTo>
                    <a:pt x="365" y="356"/>
                  </a:lnTo>
                  <a:cubicBezTo>
                    <a:pt x="365" y="486"/>
                    <a:pt x="308" y="547"/>
                    <a:pt x="222" y="547"/>
                  </a:cubicBezTo>
                  <a:cubicBezTo>
                    <a:pt x="139" y="547"/>
                    <a:pt x="79" y="490"/>
                    <a:pt x="79" y="356"/>
                  </a:cubicBezTo>
                  <a:lnTo>
                    <a:pt x="79"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4442903" y="4435625"/>
              <a:ext cx="68222" cy="86946"/>
            </a:xfrm>
            <a:custGeom>
              <a:avLst/>
              <a:gdLst/>
              <a:ahLst/>
              <a:cxnLst/>
              <a:rect l="l" t="t" r="r" b="b"/>
              <a:pathLst>
                <a:path w="470" h="599" extrusionOk="0">
                  <a:moveTo>
                    <a:pt x="1" y="0"/>
                  </a:moveTo>
                  <a:lnTo>
                    <a:pt x="192" y="343"/>
                  </a:lnTo>
                  <a:lnTo>
                    <a:pt x="192" y="599"/>
                  </a:lnTo>
                  <a:lnTo>
                    <a:pt x="270" y="599"/>
                  </a:lnTo>
                  <a:lnTo>
                    <a:pt x="270" y="343"/>
                  </a:lnTo>
                  <a:lnTo>
                    <a:pt x="469" y="0"/>
                  </a:lnTo>
                  <a:lnTo>
                    <a:pt x="382" y="0"/>
                  </a:lnTo>
                  <a:lnTo>
                    <a:pt x="296" y="165"/>
                  </a:lnTo>
                  <a:cubicBezTo>
                    <a:pt x="274" y="209"/>
                    <a:pt x="252" y="248"/>
                    <a:pt x="235" y="287"/>
                  </a:cubicBezTo>
                  <a:cubicBezTo>
                    <a:pt x="213" y="248"/>
                    <a:pt x="196" y="209"/>
                    <a:pt x="174" y="165"/>
                  </a:cubicBezTo>
                  <a:lnTo>
                    <a:pt x="88"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3832" y="4435625"/>
              <a:ext cx="65609" cy="86946"/>
            </a:xfrm>
            <a:custGeom>
              <a:avLst/>
              <a:gdLst/>
              <a:ahLst/>
              <a:cxnLst/>
              <a:rect l="l" t="t" r="r" b="b"/>
              <a:pathLst>
                <a:path w="452" h="599" extrusionOk="0">
                  <a:moveTo>
                    <a:pt x="1" y="0"/>
                  </a:moveTo>
                  <a:lnTo>
                    <a:pt x="1" y="599"/>
                  </a:lnTo>
                  <a:lnTo>
                    <a:pt x="74" y="599"/>
                  </a:lnTo>
                  <a:lnTo>
                    <a:pt x="74" y="343"/>
                  </a:lnTo>
                  <a:cubicBezTo>
                    <a:pt x="74" y="243"/>
                    <a:pt x="74" y="170"/>
                    <a:pt x="70" y="96"/>
                  </a:cubicBezTo>
                  <a:lnTo>
                    <a:pt x="70" y="96"/>
                  </a:lnTo>
                  <a:cubicBezTo>
                    <a:pt x="100" y="161"/>
                    <a:pt x="144" y="230"/>
                    <a:pt x="183" y="295"/>
                  </a:cubicBezTo>
                  <a:lnTo>
                    <a:pt x="374" y="599"/>
                  </a:lnTo>
                  <a:lnTo>
                    <a:pt x="452" y="599"/>
                  </a:lnTo>
                  <a:lnTo>
                    <a:pt x="452" y="0"/>
                  </a:lnTo>
                  <a:lnTo>
                    <a:pt x="378" y="0"/>
                  </a:lnTo>
                  <a:lnTo>
                    <a:pt x="378" y="252"/>
                  </a:lnTo>
                  <a:cubicBezTo>
                    <a:pt x="378" y="343"/>
                    <a:pt x="382" y="417"/>
                    <a:pt x="387" y="499"/>
                  </a:cubicBezTo>
                  <a:cubicBezTo>
                    <a:pt x="356" y="438"/>
                    <a:pt x="322" y="373"/>
                    <a:pt x="278" y="304"/>
                  </a:cubicBezTo>
                  <a:lnTo>
                    <a:pt x="87"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667021" y="4434319"/>
              <a:ext cx="79398" cy="89559"/>
            </a:xfrm>
            <a:custGeom>
              <a:avLst/>
              <a:gdLst/>
              <a:ahLst/>
              <a:cxnLst/>
              <a:rect l="l" t="t" r="r" b="b"/>
              <a:pathLst>
                <a:path w="547" h="617" extrusionOk="0">
                  <a:moveTo>
                    <a:pt x="274" y="61"/>
                  </a:moveTo>
                  <a:cubicBezTo>
                    <a:pt x="404" y="61"/>
                    <a:pt x="464" y="187"/>
                    <a:pt x="464" y="304"/>
                  </a:cubicBezTo>
                  <a:cubicBezTo>
                    <a:pt x="464" y="443"/>
                    <a:pt x="395" y="556"/>
                    <a:pt x="274" y="556"/>
                  </a:cubicBezTo>
                  <a:cubicBezTo>
                    <a:pt x="152" y="556"/>
                    <a:pt x="83" y="439"/>
                    <a:pt x="83" y="313"/>
                  </a:cubicBezTo>
                  <a:cubicBezTo>
                    <a:pt x="83" y="179"/>
                    <a:pt x="148" y="61"/>
                    <a:pt x="274" y="61"/>
                  </a:cubicBezTo>
                  <a:close/>
                  <a:moveTo>
                    <a:pt x="278" y="1"/>
                  </a:moveTo>
                  <a:cubicBezTo>
                    <a:pt x="117" y="1"/>
                    <a:pt x="0" y="122"/>
                    <a:pt x="0" y="313"/>
                  </a:cubicBezTo>
                  <a:cubicBezTo>
                    <a:pt x="0" y="495"/>
                    <a:pt x="109" y="616"/>
                    <a:pt x="269" y="616"/>
                  </a:cubicBezTo>
                  <a:cubicBezTo>
                    <a:pt x="421" y="616"/>
                    <a:pt x="547" y="508"/>
                    <a:pt x="547" y="300"/>
                  </a:cubicBezTo>
                  <a:cubicBezTo>
                    <a:pt x="547" y="122"/>
                    <a:pt x="443" y="1"/>
                    <a:pt x="278" y="1"/>
                  </a:cubicBez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765870" y="4435625"/>
              <a:ext cx="106397" cy="86946"/>
            </a:xfrm>
            <a:custGeom>
              <a:avLst/>
              <a:gdLst/>
              <a:ahLst/>
              <a:cxnLst/>
              <a:rect l="l" t="t" r="r" b="b"/>
              <a:pathLst>
                <a:path w="733" h="599" extrusionOk="0">
                  <a:moveTo>
                    <a:pt x="0" y="0"/>
                  </a:moveTo>
                  <a:lnTo>
                    <a:pt x="152" y="599"/>
                  </a:lnTo>
                  <a:lnTo>
                    <a:pt x="234" y="599"/>
                  </a:lnTo>
                  <a:lnTo>
                    <a:pt x="321" y="287"/>
                  </a:lnTo>
                  <a:cubicBezTo>
                    <a:pt x="343" y="209"/>
                    <a:pt x="356" y="152"/>
                    <a:pt x="364" y="92"/>
                  </a:cubicBezTo>
                  <a:lnTo>
                    <a:pt x="369" y="92"/>
                  </a:lnTo>
                  <a:cubicBezTo>
                    <a:pt x="377" y="152"/>
                    <a:pt x="390" y="209"/>
                    <a:pt x="408" y="287"/>
                  </a:cubicBezTo>
                  <a:lnTo>
                    <a:pt x="481" y="599"/>
                  </a:lnTo>
                  <a:lnTo>
                    <a:pt x="564" y="599"/>
                  </a:lnTo>
                  <a:lnTo>
                    <a:pt x="733" y="0"/>
                  </a:lnTo>
                  <a:lnTo>
                    <a:pt x="655" y="0"/>
                  </a:lnTo>
                  <a:lnTo>
                    <a:pt x="577" y="304"/>
                  </a:lnTo>
                  <a:cubicBezTo>
                    <a:pt x="555" y="378"/>
                    <a:pt x="538" y="443"/>
                    <a:pt x="529" y="508"/>
                  </a:cubicBezTo>
                  <a:lnTo>
                    <a:pt x="525" y="508"/>
                  </a:lnTo>
                  <a:cubicBezTo>
                    <a:pt x="516" y="447"/>
                    <a:pt x="499" y="373"/>
                    <a:pt x="486" y="304"/>
                  </a:cubicBezTo>
                  <a:lnTo>
                    <a:pt x="412" y="0"/>
                  </a:lnTo>
                  <a:lnTo>
                    <a:pt x="330" y="0"/>
                  </a:lnTo>
                  <a:lnTo>
                    <a:pt x="252" y="304"/>
                  </a:lnTo>
                  <a:cubicBezTo>
                    <a:pt x="230" y="378"/>
                    <a:pt x="213" y="451"/>
                    <a:pt x="200" y="512"/>
                  </a:cubicBezTo>
                  <a:cubicBezTo>
                    <a:pt x="187" y="451"/>
                    <a:pt x="174" y="378"/>
                    <a:pt x="156" y="304"/>
                  </a:cubicBezTo>
                  <a:lnTo>
                    <a:pt x="82"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253710" y="2212438"/>
              <a:ext cx="652200" cy="65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030505" y="2439925"/>
              <a:ext cx="67496" cy="68222"/>
            </a:xfrm>
            <a:custGeom>
              <a:avLst/>
              <a:gdLst/>
              <a:ahLst/>
              <a:cxnLst/>
              <a:rect l="l" t="t" r="r" b="b"/>
              <a:pathLst>
                <a:path w="465" h="470" extrusionOk="0">
                  <a:moveTo>
                    <a:pt x="230" y="1"/>
                  </a:moveTo>
                  <a:cubicBezTo>
                    <a:pt x="104" y="1"/>
                    <a:pt x="0" y="105"/>
                    <a:pt x="0" y="235"/>
                  </a:cubicBezTo>
                  <a:cubicBezTo>
                    <a:pt x="0" y="365"/>
                    <a:pt x="104" y="469"/>
                    <a:pt x="230" y="469"/>
                  </a:cubicBezTo>
                  <a:cubicBezTo>
                    <a:pt x="360" y="469"/>
                    <a:pt x="464" y="365"/>
                    <a:pt x="464" y="235"/>
                  </a:cubicBezTo>
                  <a:cubicBezTo>
                    <a:pt x="464" y="105"/>
                    <a:pt x="360" y="1"/>
                    <a:pt x="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247510" y="2357479"/>
              <a:ext cx="44852" cy="44852"/>
            </a:xfrm>
            <a:custGeom>
              <a:avLst/>
              <a:gdLst/>
              <a:ahLst/>
              <a:cxnLst/>
              <a:rect l="l" t="t" r="r" b="b"/>
              <a:pathLst>
                <a:path w="309" h="309" extrusionOk="0">
                  <a:moveTo>
                    <a:pt x="157" y="1"/>
                  </a:moveTo>
                  <a:cubicBezTo>
                    <a:pt x="70" y="1"/>
                    <a:pt x="1" y="70"/>
                    <a:pt x="1" y="153"/>
                  </a:cubicBezTo>
                  <a:cubicBezTo>
                    <a:pt x="1" y="239"/>
                    <a:pt x="70" y="309"/>
                    <a:pt x="157" y="309"/>
                  </a:cubicBezTo>
                  <a:cubicBezTo>
                    <a:pt x="239" y="309"/>
                    <a:pt x="309" y="239"/>
                    <a:pt x="309" y="153"/>
                  </a:cubicBezTo>
                  <a:cubicBezTo>
                    <a:pt x="309" y="70"/>
                    <a:pt x="239"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6731597" y="3270052"/>
              <a:ext cx="119606" cy="119170"/>
            </a:xfrm>
            <a:custGeom>
              <a:avLst/>
              <a:gdLst/>
              <a:ahLst/>
              <a:cxnLst/>
              <a:rect l="l" t="t" r="r" b="b"/>
              <a:pathLst>
                <a:path w="824" h="821" extrusionOk="0">
                  <a:moveTo>
                    <a:pt x="412" y="1"/>
                  </a:moveTo>
                  <a:cubicBezTo>
                    <a:pt x="187" y="1"/>
                    <a:pt x="0" y="183"/>
                    <a:pt x="0" y="408"/>
                  </a:cubicBezTo>
                  <a:cubicBezTo>
                    <a:pt x="0" y="638"/>
                    <a:pt x="187" y="820"/>
                    <a:pt x="412" y="820"/>
                  </a:cubicBezTo>
                  <a:cubicBezTo>
                    <a:pt x="637" y="820"/>
                    <a:pt x="824" y="638"/>
                    <a:pt x="824" y="408"/>
                  </a:cubicBezTo>
                  <a:cubicBezTo>
                    <a:pt x="824" y="183"/>
                    <a:pt x="637" y="1"/>
                    <a:pt x="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851059" y="3655867"/>
              <a:ext cx="37304" cy="37885"/>
            </a:xfrm>
            <a:custGeom>
              <a:avLst/>
              <a:gdLst/>
              <a:ahLst/>
              <a:cxnLst/>
              <a:rect l="l" t="t" r="r" b="b"/>
              <a:pathLst>
                <a:path w="257" h="261" extrusionOk="0">
                  <a:moveTo>
                    <a:pt x="127" y="1"/>
                  </a:moveTo>
                  <a:cubicBezTo>
                    <a:pt x="57" y="1"/>
                    <a:pt x="1" y="61"/>
                    <a:pt x="1" y="131"/>
                  </a:cubicBezTo>
                  <a:cubicBezTo>
                    <a:pt x="1" y="200"/>
                    <a:pt x="57" y="261"/>
                    <a:pt x="127" y="261"/>
                  </a:cubicBezTo>
                  <a:cubicBezTo>
                    <a:pt x="200" y="261"/>
                    <a:pt x="257" y="200"/>
                    <a:pt x="257" y="131"/>
                  </a:cubicBezTo>
                  <a:cubicBezTo>
                    <a:pt x="257" y="61"/>
                    <a:pt x="200" y="1"/>
                    <a:pt x="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063745" y="3710009"/>
              <a:ext cx="60674" cy="60529"/>
            </a:xfrm>
            <a:custGeom>
              <a:avLst/>
              <a:gdLst/>
              <a:ahLst/>
              <a:cxnLst/>
              <a:rect l="l" t="t" r="r" b="b"/>
              <a:pathLst>
                <a:path w="418" h="417" extrusionOk="0">
                  <a:moveTo>
                    <a:pt x="209" y="0"/>
                  </a:moveTo>
                  <a:cubicBezTo>
                    <a:pt x="96" y="0"/>
                    <a:pt x="1" y="96"/>
                    <a:pt x="1" y="209"/>
                  </a:cubicBezTo>
                  <a:cubicBezTo>
                    <a:pt x="1" y="326"/>
                    <a:pt x="96" y="417"/>
                    <a:pt x="209" y="417"/>
                  </a:cubicBezTo>
                  <a:cubicBezTo>
                    <a:pt x="326" y="417"/>
                    <a:pt x="417" y="326"/>
                    <a:pt x="417" y="209"/>
                  </a:cubicBezTo>
                  <a:cubicBezTo>
                    <a:pt x="417" y="96"/>
                    <a:pt x="326"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5029407" y="2972110"/>
              <a:ext cx="98268" cy="98268"/>
            </a:xfrm>
            <a:custGeom>
              <a:avLst/>
              <a:gdLst/>
              <a:ahLst/>
              <a:cxnLst/>
              <a:rect l="l" t="t" r="r" b="b"/>
              <a:pathLst>
                <a:path w="677" h="677" extrusionOk="0">
                  <a:moveTo>
                    <a:pt x="339" y="0"/>
                  </a:moveTo>
                  <a:cubicBezTo>
                    <a:pt x="152" y="0"/>
                    <a:pt x="1" y="152"/>
                    <a:pt x="1" y="338"/>
                  </a:cubicBezTo>
                  <a:cubicBezTo>
                    <a:pt x="1" y="529"/>
                    <a:pt x="152" y="677"/>
                    <a:pt x="339" y="677"/>
                  </a:cubicBezTo>
                  <a:cubicBezTo>
                    <a:pt x="525" y="677"/>
                    <a:pt x="677" y="529"/>
                    <a:pt x="677" y="338"/>
                  </a:cubicBezTo>
                  <a:cubicBezTo>
                    <a:pt x="677" y="152"/>
                    <a:pt x="525"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3629272" y="1975721"/>
              <a:ext cx="41659" cy="42385"/>
            </a:xfrm>
            <a:custGeom>
              <a:avLst/>
              <a:gdLst/>
              <a:ahLst/>
              <a:cxnLst/>
              <a:rect l="l" t="t" r="r" b="b"/>
              <a:pathLst>
                <a:path w="287" h="292" extrusionOk="0">
                  <a:moveTo>
                    <a:pt x="144" y="1"/>
                  </a:moveTo>
                  <a:cubicBezTo>
                    <a:pt x="66" y="1"/>
                    <a:pt x="1" y="66"/>
                    <a:pt x="1" y="148"/>
                  </a:cubicBezTo>
                  <a:cubicBezTo>
                    <a:pt x="1" y="226"/>
                    <a:pt x="66" y="291"/>
                    <a:pt x="144" y="291"/>
                  </a:cubicBezTo>
                  <a:cubicBezTo>
                    <a:pt x="222" y="291"/>
                    <a:pt x="287" y="226"/>
                    <a:pt x="287" y="148"/>
                  </a:cubicBezTo>
                  <a:cubicBezTo>
                    <a:pt x="287" y="66"/>
                    <a:pt x="222"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2885025" y="2489711"/>
              <a:ext cx="43546" cy="43546"/>
            </a:xfrm>
            <a:custGeom>
              <a:avLst/>
              <a:gdLst/>
              <a:ahLst/>
              <a:cxnLst/>
              <a:rect l="l" t="t" r="r" b="b"/>
              <a:pathLst>
                <a:path w="300" h="300" extrusionOk="0">
                  <a:moveTo>
                    <a:pt x="148" y="0"/>
                  </a:moveTo>
                  <a:cubicBezTo>
                    <a:pt x="65" y="0"/>
                    <a:pt x="0" y="65"/>
                    <a:pt x="0" y="147"/>
                  </a:cubicBezTo>
                  <a:cubicBezTo>
                    <a:pt x="0" y="230"/>
                    <a:pt x="65" y="299"/>
                    <a:pt x="148" y="299"/>
                  </a:cubicBezTo>
                  <a:cubicBezTo>
                    <a:pt x="230" y="299"/>
                    <a:pt x="299" y="230"/>
                    <a:pt x="299" y="147"/>
                  </a:cubicBezTo>
                  <a:cubicBezTo>
                    <a:pt x="299" y="65"/>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4780558" y="1923909"/>
              <a:ext cx="42820" cy="43546"/>
            </a:xfrm>
            <a:custGeom>
              <a:avLst/>
              <a:gdLst/>
              <a:ahLst/>
              <a:cxnLst/>
              <a:rect l="l" t="t" r="r" b="b"/>
              <a:pathLst>
                <a:path w="295" h="300" extrusionOk="0">
                  <a:moveTo>
                    <a:pt x="147" y="1"/>
                  </a:moveTo>
                  <a:cubicBezTo>
                    <a:pt x="65" y="1"/>
                    <a:pt x="0" y="70"/>
                    <a:pt x="0" y="152"/>
                  </a:cubicBezTo>
                  <a:cubicBezTo>
                    <a:pt x="0" y="235"/>
                    <a:pt x="65" y="300"/>
                    <a:pt x="147" y="300"/>
                  </a:cubicBezTo>
                  <a:cubicBezTo>
                    <a:pt x="230" y="300"/>
                    <a:pt x="295" y="235"/>
                    <a:pt x="295" y="152"/>
                  </a:cubicBezTo>
                  <a:cubicBezTo>
                    <a:pt x="295" y="70"/>
                    <a:pt x="23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2227333" y="3775472"/>
              <a:ext cx="43546" cy="43546"/>
            </a:xfrm>
            <a:custGeom>
              <a:avLst/>
              <a:gdLst/>
              <a:ahLst/>
              <a:cxnLst/>
              <a:rect l="l" t="t" r="r" b="b"/>
              <a:pathLst>
                <a:path w="300" h="300" extrusionOk="0">
                  <a:moveTo>
                    <a:pt x="148" y="0"/>
                  </a:moveTo>
                  <a:cubicBezTo>
                    <a:pt x="65" y="0"/>
                    <a:pt x="0" y="70"/>
                    <a:pt x="0" y="152"/>
                  </a:cubicBezTo>
                  <a:cubicBezTo>
                    <a:pt x="0" y="234"/>
                    <a:pt x="65" y="299"/>
                    <a:pt x="148" y="299"/>
                  </a:cubicBezTo>
                  <a:cubicBezTo>
                    <a:pt x="230" y="299"/>
                    <a:pt x="300" y="234"/>
                    <a:pt x="300" y="152"/>
                  </a:cubicBezTo>
                  <a:cubicBezTo>
                    <a:pt x="300" y="70"/>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008405" y="2198972"/>
              <a:ext cx="74318" cy="74318"/>
            </a:xfrm>
            <a:custGeom>
              <a:avLst/>
              <a:gdLst/>
              <a:ahLst/>
              <a:cxnLst/>
              <a:rect l="l" t="t" r="r" b="b"/>
              <a:pathLst>
                <a:path w="512" h="512" extrusionOk="0">
                  <a:moveTo>
                    <a:pt x="256" y="0"/>
                  </a:moveTo>
                  <a:cubicBezTo>
                    <a:pt x="117" y="0"/>
                    <a:pt x="0" y="113"/>
                    <a:pt x="0" y="256"/>
                  </a:cubicBezTo>
                  <a:cubicBezTo>
                    <a:pt x="0" y="395"/>
                    <a:pt x="117" y="512"/>
                    <a:pt x="256" y="512"/>
                  </a:cubicBezTo>
                  <a:cubicBezTo>
                    <a:pt x="399" y="512"/>
                    <a:pt x="512" y="395"/>
                    <a:pt x="512" y="256"/>
                  </a:cubicBezTo>
                  <a:cubicBezTo>
                    <a:pt x="512" y="113"/>
                    <a:pt x="399"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719915" y="2985720"/>
              <a:ext cx="92027" cy="92752"/>
            </a:xfrm>
            <a:custGeom>
              <a:avLst/>
              <a:gdLst/>
              <a:ahLst/>
              <a:cxnLst/>
              <a:rect l="l" t="t" r="r" b="b"/>
              <a:pathLst>
                <a:path w="634" h="639" extrusionOk="0">
                  <a:moveTo>
                    <a:pt x="317" y="1"/>
                  </a:moveTo>
                  <a:cubicBezTo>
                    <a:pt x="144" y="1"/>
                    <a:pt x="1" y="144"/>
                    <a:pt x="1" y="322"/>
                  </a:cubicBezTo>
                  <a:cubicBezTo>
                    <a:pt x="1" y="495"/>
                    <a:pt x="144" y="638"/>
                    <a:pt x="317" y="638"/>
                  </a:cubicBezTo>
                  <a:cubicBezTo>
                    <a:pt x="491" y="638"/>
                    <a:pt x="634" y="495"/>
                    <a:pt x="634" y="322"/>
                  </a:cubicBezTo>
                  <a:cubicBezTo>
                    <a:pt x="634" y="144"/>
                    <a:pt x="491"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2401795" y="3591614"/>
              <a:ext cx="83172" cy="83172"/>
            </a:xfrm>
            <a:custGeom>
              <a:avLst/>
              <a:gdLst/>
              <a:ahLst/>
              <a:cxnLst/>
              <a:rect l="l" t="t" r="r" b="b"/>
              <a:pathLst>
                <a:path w="573" h="573" extrusionOk="0">
                  <a:moveTo>
                    <a:pt x="287" y="0"/>
                  </a:moveTo>
                  <a:cubicBezTo>
                    <a:pt x="131" y="0"/>
                    <a:pt x="1" y="130"/>
                    <a:pt x="1" y="286"/>
                  </a:cubicBezTo>
                  <a:cubicBezTo>
                    <a:pt x="1" y="447"/>
                    <a:pt x="131" y="573"/>
                    <a:pt x="287" y="573"/>
                  </a:cubicBezTo>
                  <a:cubicBezTo>
                    <a:pt x="447" y="573"/>
                    <a:pt x="573" y="447"/>
                    <a:pt x="573" y="286"/>
                  </a:cubicBezTo>
                  <a:cubicBezTo>
                    <a:pt x="573" y="130"/>
                    <a:pt x="447"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859187" y="3827001"/>
              <a:ext cx="78237" cy="78237"/>
            </a:xfrm>
            <a:custGeom>
              <a:avLst/>
              <a:gdLst/>
              <a:ahLst/>
              <a:cxnLst/>
              <a:rect l="l" t="t" r="r" b="b"/>
              <a:pathLst>
                <a:path w="539" h="539" extrusionOk="0">
                  <a:moveTo>
                    <a:pt x="269" y="1"/>
                  </a:moveTo>
                  <a:cubicBezTo>
                    <a:pt x="122" y="1"/>
                    <a:pt x="0" y="122"/>
                    <a:pt x="0" y="270"/>
                  </a:cubicBezTo>
                  <a:cubicBezTo>
                    <a:pt x="0" y="417"/>
                    <a:pt x="122" y="538"/>
                    <a:pt x="269" y="538"/>
                  </a:cubicBezTo>
                  <a:cubicBezTo>
                    <a:pt x="417" y="538"/>
                    <a:pt x="538" y="417"/>
                    <a:pt x="538" y="270"/>
                  </a:cubicBezTo>
                  <a:cubicBezTo>
                    <a:pt x="538" y="122"/>
                    <a:pt x="41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2221092" y="4678610"/>
              <a:ext cx="96962" cy="96962"/>
            </a:xfrm>
            <a:custGeom>
              <a:avLst/>
              <a:gdLst/>
              <a:ahLst/>
              <a:cxnLst/>
              <a:rect l="l" t="t" r="r" b="b"/>
              <a:pathLst>
                <a:path w="668" h="668" extrusionOk="0">
                  <a:moveTo>
                    <a:pt x="334" y="0"/>
                  </a:moveTo>
                  <a:cubicBezTo>
                    <a:pt x="152" y="0"/>
                    <a:pt x="0" y="152"/>
                    <a:pt x="0" y="334"/>
                  </a:cubicBezTo>
                  <a:cubicBezTo>
                    <a:pt x="0" y="520"/>
                    <a:pt x="152" y="668"/>
                    <a:pt x="334" y="668"/>
                  </a:cubicBezTo>
                  <a:cubicBezTo>
                    <a:pt x="520" y="668"/>
                    <a:pt x="668" y="520"/>
                    <a:pt x="668" y="334"/>
                  </a:cubicBezTo>
                  <a:cubicBezTo>
                    <a:pt x="668" y="152"/>
                    <a:pt x="52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6369729" y="4616195"/>
              <a:ext cx="86946" cy="86366"/>
            </a:xfrm>
            <a:custGeom>
              <a:avLst/>
              <a:gdLst/>
              <a:ahLst/>
              <a:cxnLst/>
              <a:rect l="l" t="t" r="r" b="b"/>
              <a:pathLst>
                <a:path w="599" h="595" extrusionOk="0">
                  <a:moveTo>
                    <a:pt x="299" y="1"/>
                  </a:moveTo>
                  <a:cubicBezTo>
                    <a:pt x="135" y="1"/>
                    <a:pt x="0" y="135"/>
                    <a:pt x="0" y="300"/>
                  </a:cubicBezTo>
                  <a:cubicBezTo>
                    <a:pt x="0" y="465"/>
                    <a:pt x="135" y="595"/>
                    <a:pt x="299" y="595"/>
                  </a:cubicBezTo>
                  <a:cubicBezTo>
                    <a:pt x="464" y="595"/>
                    <a:pt x="598" y="465"/>
                    <a:pt x="598" y="300"/>
                  </a:cubicBezTo>
                  <a:cubicBezTo>
                    <a:pt x="598" y="135"/>
                    <a:pt x="464" y="1"/>
                    <a:pt x="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479715" y="2312771"/>
              <a:ext cx="133540" cy="134266"/>
            </a:xfrm>
            <a:custGeom>
              <a:avLst/>
              <a:gdLst/>
              <a:ahLst/>
              <a:cxnLst/>
              <a:rect l="l" t="t" r="r" b="b"/>
              <a:pathLst>
                <a:path w="920" h="925" extrusionOk="0">
                  <a:moveTo>
                    <a:pt x="460" y="1"/>
                  </a:moveTo>
                  <a:lnTo>
                    <a:pt x="429" y="131"/>
                  </a:lnTo>
                  <a:cubicBezTo>
                    <a:pt x="395" y="283"/>
                    <a:pt x="278" y="400"/>
                    <a:pt x="130" y="430"/>
                  </a:cubicBezTo>
                  <a:lnTo>
                    <a:pt x="0" y="461"/>
                  </a:lnTo>
                  <a:lnTo>
                    <a:pt x="130" y="491"/>
                  </a:lnTo>
                  <a:cubicBezTo>
                    <a:pt x="278" y="526"/>
                    <a:pt x="395" y="643"/>
                    <a:pt x="429" y="794"/>
                  </a:cubicBezTo>
                  <a:lnTo>
                    <a:pt x="460" y="924"/>
                  </a:lnTo>
                  <a:lnTo>
                    <a:pt x="490" y="794"/>
                  </a:lnTo>
                  <a:cubicBezTo>
                    <a:pt x="525" y="643"/>
                    <a:pt x="642" y="526"/>
                    <a:pt x="789" y="491"/>
                  </a:cubicBezTo>
                  <a:lnTo>
                    <a:pt x="919" y="461"/>
                  </a:lnTo>
                  <a:lnTo>
                    <a:pt x="789" y="430"/>
                  </a:lnTo>
                  <a:cubicBezTo>
                    <a:pt x="642" y="400"/>
                    <a:pt x="525" y="283"/>
                    <a:pt x="490" y="131"/>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940401" y="2305369"/>
              <a:ext cx="134266" cy="133540"/>
            </a:xfrm>
            <a:custGeom>
              <a:avLst/>
              <a:gdLst/>
              <a:ahLst/>
              <a:cxnLst/>
              <a:rect l="l" t="t" r="r" b="b"/>
              <a:pathLst>
                <a:path w="925" h="920" extrusionOk="0">
                  <a:moveTo>
                    <a:pt x="460" y="0"/>
                  </a:moveTo>
                  <a:lnTo>
                    <a:pt x="430" y="130"/>
                  </a:lnTo>
                  <a:cubicBezTo>
                    <a:pt x="400" y="278"/>
                    <a:pt x="283" y="395"/>
                    <a:pt x="131" y="429"/>
                  </a:cubicBezTo>
                  <a:lnTo>
                    <a:pt x="1" y="460"/>
                  </a:lnTo>
                  <a:lnTo>
                    <a:pt x="131" y="490"/>
                  </a:lnTo>
                  <a:cubicBezTo>
                    <a:pt x="283" y="525"/>
                    <a:pt x="400" y="642"/>
                    <a:pt x="430" y="789"/>
                  </a:cubicBezTo>
                  <a:lnTo>
                    <a:pt x="460" y="919"/>
                  </a:lnTo>
                  <a:lnTo>
                    <a:pt x="491" y="789"/>
                  </a:lnTo>
                  <a:cubicBezTo>
                    <a:pt x="525" y="642"/>
                    <a:pt x="642" y="525"/>
                    <a:pt x="790" y="490"/>
                  </a:cubicBezTo>
                  <a:lnTo>
                    <a:pt x="924" y="460"/>
                  </a:lnTo>
                  <a:lnTo>
                    <a:pt x="790" y="429"/>
                  </a:lnTo>
                  <a:cubicBezTo>
                    <a:pt x="642" y="395"/>
                    <a:pt x="525" y="278"/>
                    <a:pt x="491"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6302958" y="3649625"/>
              <a:ext cx="133540" cy="134121"/>
            </a:xfrm>
            <a:custGeom>
              <a:avLst/>
              <a:gdLst/>
              <a:ahLst/>
              <a:cxnLst/>
              <a:rect l="l" t="t" r="r" b="b"/>
              <a:pathLst>
                <a:path w="920" h="924" extrusionOk="0">
                  <a:moveTo>
                    <a:pt x="460" y="0"/>
                  </a:moveTo>
                  <a:lnTo>
                    <a:pt x="430" y="130"/>
                  </a:lnTo>
                  <a:cubicBezTo>
                    <a:pt x="395" y="282"/>
                    <a:pt x="278" y="399"/>
                    <a:pt x="131" y="429"/>
                  </a:cubicBezTo>
                  <a:lnTo>
                    <a:pt x="1" y="460"/>
                  </a:lnTo>
                  <a:lnTo>
                    <a:pt x="131" y="490"/>
                  </a:lnTo>
                  <a:cubicBezTo>
                    <a:pt x="278" y="525"/>
                    <a:pt x="395" y="642"/>
                    <a:pt x="430" y="789"/>
                  </a:cubicBezTo>
                  <a:lnTo>
                    <a:pt x="460" y="924"/>
                  </a:lnTo>
                  <a:lnTo>
                    <a:pt x="490" y="789"/>
                  </a:lnTo>
                  <a:cubicBezTo>
                    <a:pt x="525" y="642"/>
                    <a:pt x="642" y="525"/>
                    <a:pt x="790" y="490"/>
                  </a:cubicBezTo>
                  <a:lnTo>
                    <a:pt x="920" y="460"/>
                  </a:lnTo>
                  <a:lnTo>
                    <a:pt x="790" y="429"/>
                  </a:lnTo>
                  <a:cubicBezTo>
                    <a:pt x="642" y="399"/>
                    <a:pt x="525" y="282"/>
                    <a:pt x="490"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6009748" y="2131622"/>
              <a:ext cx="134121" cy="134121"/>
            </a:xfrm>
            <a:custGeom>
              <a:avLst/>
              <a:gdLst/>
              <a:ahLst/>
              <a:cxnLst/>
              <a:rect l="l" t="t" r="r" b="b"/>
              <a:pathLst>
                <a:path w="924" h="924" extrusionOk="0">
                  <a:moveTo>
                    <a:pt x="460" y="0"/>
                  </a:moveTo>
                  <a:lnTo>
                    <a:pt x="429" y="131"/>
                  </a:lnTo>
                  <a:cubicBezTo>
                    <a:pt x="399" y="282"/>
                    <a:pt x="282" y="395"/>
                    <a:pt x="130" y="430"/>
                  </a:cubicBezTo>
                  <a:lnTo>
                    <a:pt x="0" y="460"/>
                  </a:lnTo>
                  <a:lnTo>
                    <a:pt x="130" y="490"/>
                  </a:lnTo>
                  <a:cubicBezTo>
                    <a:pt x="282" y="525"/>
                    <a:pt x="399" y="642"/>
                    <a:pt x="429" y="790"/>
                  </a:cubicBezTo>
                  <a:lnTo>
                    <a:pt x="460" y="924"/>
                  </a:lnTo>
                  <a:lnTo>
                    <a:pt x="490" y="790"/>
                  </a:lnTo>
                  <a:cubicBezTo>
                    <a:pt x="525" y="642"/>
                    <a:pt x="642" y="525"/>
                    <a:pt x="794" y="490"/>
                  </a:cubicBezTo>
                  <a:lnTo>
                    <a:pt x="924" y="460"/>
                  </a:lnTo>
                  <a:lnTo>
                    <a:pt x="794" y="430"/>
                  </a:lnTo>
                  <a:cubicBezTo>
                    <a:pt x="642" y="395"/>
                    <a:pt x="525" y="282"/>
                    <a:pt x="490" y="131"/>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6802722" y="4592390"/>
              <a:ext cx="134121" cy="134121"/>
            </a:xfrm>
            <a:custGeom>
              <a:avLst/>
              <a:gdLst/>
              <a:ahLst/>
              <a:cxnLst/>
              <a:rect l="l" t="t" r="r" b="b"/>
              <a:pathLst>
                <a:path w="924" h="924" extrusionOk="0">
                  <a:moveTo>
                    <a:pt x="460" y="0"/>
                  </a:moveTo>
                  <a:lnTo>
                    <a:pt x="429" y="134"/>
                  </a:lnTo>
                  <a:cubicBezTo>
                    <a:pt x="395" y="282"/>
                    <a:pt x="282" y="399"/>
                    <a:pt x="130" y="434"/>
                  </a:cubicBezTo>
                  <a:lnTo>
                    <a:pt x="0" y="464"/>
                  </a:lnTo>
                  <a:lnTo>
                    <a:pt x="130" y="494"/>
                  </a:lnTo>
                  <a:cubicBezTo>
                    <a:pt x="282" y="529"/>
                    <a:pt x="395" y="642"/>
                    <a:pt x="429" y="793"/>
                  </a:cubicBezTo>
                  <a:lnTo>
                    <a:pt x="460" y="924"/>
                  </a:lnTo>
                  <a:lnTo>
                    <a:pt x="490" y="793"/>
                  </a:lnTo>
                  <a:cubicBezTo>
                    <a:pt x="525" y="642"/>
                    <a:pt x="642" y="529"/>
                    <a:pt x="789" y="494"/>
                  </a:cubicBezTo>
                  <a:lnTo>
                    <a:pt x="924" y="464"/>
                  </a:lnTo>
                  <a:lnTo>
                    <a:pt x="789" y="434"/>
                  </a:lnTo>
                  <a:cubicBezTo>
                    <a:pt x="642" y="399"/>
                    <a:pt x="525" y="282"/>
                    <a:pt x="490" y="134"/>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6572230" y="2668986"/>
              <a:ext cx="133540" cy="134121"/>
            </a:xfrm>
            <a:custGeom>
              <a:avLst/>
              <a:gdLst/>
              <a:ahLst/>
              <a:cxnLst/>
              <a:rect l="l" t="t" r="r" b="b"/>
              <a:pathLst>
                <a:path w="920" h="924" extrusionOk="0">
                  <a:moveTo>
                    <a:pt x="460" y="0"/>
                  </a:moveTo>
                  <a:lnTo>
                    <a:pt x="430" y="135"/>
                  </a:lnTo>
                  <a:cubicBezTo>
                    <a:pt x="395" y="282"/>
                    <a:pt x="278" y="399"/>
                    <a:pt x="131" y="434"/>
                  </a:cubicBezTo>
                  <a:lnTo>
                    <a:pt x="0" y="464"/>
                  </a:lnTo>
                  <a:lnTo>
                    <a:pt x="131" y="495"/>
                  </a:lnTo>
                  <a:cubicBezTo>
                    <a:pt x="278" y="529"/>
                    <a:pt x="395" y="642"/>
                    <a:pt x="430" y="794"/>
                  </a:cubicBezTo>
                  <a:lnTo>
                    <a:pt x="460" y="924"/>
                  </a:lnTo>
                  <a:lnTo>
                    <a:pt x="490" y="794"/>
                  </a:lnTo>
                  <a:cubicBezTo>
                    <a:pt x="525" y="642"/>
                    <a:pt x="642" y="529"/>
                    <a:pt x="790" y="495"/>
                  </a:cubicBezTo>
                  <a:lnTo>
                    <a:pt x="920" y="464"/>
                  </a:lnTo>
                  <a:lnTo>
                    <a:pt x="790" y="434"/>
                  </a:lnTo>
                  <a:cubicBezTo>
                    <a:pt x="642" y="399"/>
                    <a:pt x="525" y="282"/>
                    <a:pt x="490" y="135"/>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2299759" y="2973651"/>
              <a:ext cx="134121" cy="134266"/>
            </a:xfrm>
            <a:custGeom>
              <a:avLst/>
              <a:gdLst/>
              <a:ahLst/>
              <a:cxnLst/>
              <a:rect l="l" t="t" r="r" b="b"/>
              <a:pathLst>
                <a:path w="924" h="925" extrusionOk="0">
                  <a:moveTo>
                    <a:pt x="460" y="1"/>
                  </a:moveTo>
                  <a:lnTo>
                    <a:pt x="430" y="135"/>
                  </a:lnTo>
                  <a:cubicBezTo>
                    <a:pt x="395" y="282"/>
                    <a:pt x="282" y="400"/>
                    <a:pt x="130" y="434"/>
                  </a:cubicBezTo>
                  <a:lnTo>
                    <a:pt x="0" y="465"/>
                  </a:lnTo>
                  <a:lnTo>
                    <a:pt x="130" y="495"/>
                  </a:lnTo>
                  <a:cubicBezTo>
                    <a:pt x="282" y="530"/>
                    <a:pt x="395" y="642"/>
                    <a:pt x="430" y="794"/>
                  </a:cubicBezTo>
                  <a:lnTo>
                    <a:pt x="460" y="924"/>
                  </a:lnTo>
                  <a:lnTo>
                    <a:pt x="490" y="794"/>
                  </a:lnTo>
                  <a:cubicBezTo>
                    <a:pt x="525" y="642"/>
                    <a:pt x="642" y="530"/>
                    <a:pt x="789" y="495"/>
                  </a:cubicBezTo>
                  <a:lnTo>
                    <a:pt x="924" y="465"/>
                  </a:lnTo>
                  <a:lnTo>
                    <a:pt x="789" y="434"/>
                  </a:lnTo>
                  <a:cubicBezTo>
                    <a:pt x="642" y="400"/>
                    <a:pt x="525" y="282"/>
                    <a:pt x="490" y="135"/>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2724485" y="4627517"/>
              <a:ext cx="99575" cy="98994"/>
            </a:xfrm>
            <a:custGeom>
              <a:avLst/>
              <a:gdLst/>
              <a:ahLst/>
              <a:cxnLst/>
              <a:rect l="l" t="t" r="r" b="b"/>
              <a:pathLst>
                <a:path w="686" h="682" extrusionOk="0">
                  <a:moveTo>
                    <a:pt x="343" y="1"/>
                  </a:moveTo>
                  <a:lnTo>
                    <a:pt x="321" y="96"/>
                  </a:lnTo>
                  <a:cubicBezTo>
                    <a:pt x="295" y="205"/>
                    <a:pt x="209" y="291"/>
                    <a:pt x="100" y="317"/>
                  </a:cubicBezTo>
                  <a:lnTo>
                    <a:pt x="1" y="339"/>
                  </a:lnTo>
                  <a:lnTo>
                    <a:pt x="100" y="361"/>
                  </a:lnTo>
                  <a:cubicBezTo>
                    <a:pt x="209" y="387"/>
                    <a:pt x="295" y="473"/>
                    <a:pt x="321" y="586"/>
                  </a:cubicBezTo>
                  <a:lnTo>
                    <a:pt x="343" y="682"/>
                  </a:lnTo>
                  <a:lnTo>
                    <a:pt x="365" y="586"/>
                  </a:lnTo>
                  <a:cubicBezTo>
                    <a:pt x="391" y="473"/>
                    <a:pt x="478" y="387"/>
                    <a:pt x="590" y="361"/>
                  </a:cubicBezTo>
                  <a:lnTo>
                    <a:pt x="686" y="339"/>
                  </a:lnTo>
                  <a:lnTo>
                    <a:pt x="590" y="317"/>
                  </a:lnTo>
                  <a:cubicBezTo>
                    <a:pt x="478" y="291"/>
                    <a:pt x="391" y="205"/>
                    <a:pt x="365" y="96"/>
                  </a:cubicBezTo>
                  <a:lnTo>
                    <a:pt x="3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5"/>
          <p:cNvSpPr txBox="1">
            <a:spLocks noGrp="1"/>
          </p:cNvSpPr>
          <p:nvPr>
            <p:ph type="title"/>
          </p:nvPr>
        </p:nvSpPr>
        <p:spPr>
          <a:xfrm>
            <a:off x="457200" y="410400"/>
            <a:ext cx="82296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a:t>Guiding Principle</a:t>
            </a:r>
            <a:endParaRPr sz="2400"/>
          </a:p>
        </p:txBody>
      </p:sp>
      <p:grpSp>
        <p:nvGrpSpPr>
          <p:cNvPr id="206" name="Google Shape;206;p15"/>
          <p:cNvGrpSpPr/>
          <p:nvPr/>
        </p:nvGrpSpPr>
        <p:grpSpPr>
          <a:xfrm>
            <a:off x="469120" y="2906826"/>
            <a:ext cx="1762800" cy="830243"/>
            <a:chOff x="476992" y="2906826"/>
            <a:chExt cx="1762800" cy="830243"/>
          </a:xfrm>
        </p:grpSpPr>
        <p:sp>
          <p:nvSpPr>
            <p:cNvPr id="207" name="Google Shape;207;p15"/>
            <p:cNvSpPr txBox="1"/>
            <p:nvPr/>
          </p:nvSpPr>
          <p:spPr>
            <a:xfrm>
              <a:off x="477021" y="2906826"/>
              <a:ext cx="11301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Kaggle</a:t>
              </a:r>
              <a:endParaRPr sz="1800" b="1">
                <a:solidFill>
                  <a:srgbClr val="000000"/>
                </a:solidFill>
                <a:latin typeface="Fira Sans Extra Condensed"/>
                <a:ea typeface="Fira Sans Extra Condensed"/>
                <a:cs typeface="Fira Sans Extra Condensed"/>
                <a:sym typeface="Fira Sans Extra Condensed"/>
              </a:endParaRPr>
            </a:p>
          </p:txBody>
        </p:sp>
        <p:sp>
          <p:nvSpPr>
            <p:cNvPr id="208" name="Google Shape;208;p15"/>
            <p:cNvSpPr txBox="1"/>
            <p:nvPr/>
          </p:nvSpPr>
          <p:spPr>
            <a:xfrm>
              <a:off x="476992" y="3185669"/>
              <a:ext cx="1762800" cy="551400"/>
            </a:xfrm>
            <a:prstGeom prst="rect">
              <a:avLst/>
            </a:prstGeom>
            <a:noFill/>
            <a:ln>
              <a:noFill/>
            </a:ln>
          </p:spPr>
          <p:txBody>
            <a:bodyPr spcFirstLastPara="1" wrap="square" lIns="91425" tIns="91425" rIns="91425" bIns="91425" anchor="t" anchorCtr="0">
              <a:noAutofit/>
            </a:bodyPr>
            <a:lstStyle/>
            <a:p>
              <a:pPr marL="0" lvl="0" indent="0" algn="l" rtl="0">
                <a:spcBef>
                  <a:spcPts val="100"/>
                </a:spcBef>
                <a:spcAft>
                  <a:spcPts val="0"/>
                </a:spcAft>
                <a:buClr>
                  <a:srgbClr val="686868"/>
                </a:buClr>
                <a:buSzPts val="1400"/>
                <a:buFont typeface="Abel"/>
                <a:buNone/>
              </a:pPr>
              <a:r>
                <a:rPr lang="en" sz="1200">
                  <a:latin typeface="Roboto"/>
                  <a:ea typeface="Roboto"/>
                  <a:cs typeface="Roboto"/>
                  <a:sym typeface="Roboto"/>
                </a:rPr>
                <a:t>Collecting the dataset from kaggle. </a:t>
              </a:r>
              <a:endParaRPr sz="1200">
                <a:latin typeface="Roboto"/>
                <a:ea typeface="Roboto"/>
                <a:cs typeface="Roboto"/>
                <a:sym typeface="Roboto"/>
              </a:endParaRPr>
            </a:p>
          </p:txBody>
        </p:sp>
      </p:grpSp>
      <p:grpSp>
        <p:nvGrpSpPr>
          <p:cNvPr id="209" name="Google Shape;209;p15"/>
          <p:cNvGrpSpPr/>
          <p:nvPr/>
        </p:nvGrpSpPr>
        <p:grpSpPr>
          <a:xfrm>
            <a:off x="469125" y="1722825"/>
            <a:ext cx="1950900" cy="1005650"/>
            <a:chOff x="476997" y="1722825"/>
            <a:chExt cx="1950900" cy="1005650"/>
          </a:xfrm>
        </p:grpSpPr>
        <p:sp>
          <p:nvSpPr>
            <p:cNvPr id="210" name="Google Shape;210;p15"/>
            <p:cNvSpPr txBox="1"/>
            <p:nvPr/>
          </p:nvSpPr>
          <p:spPr>
            <a:xfrm>
              <a:off x="477021" y="1722825"/>
              <a:ext cx="11301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b="1">
                  <a:latin typeface="Fira Sans Extra Condensed"/>
                  <a:ea typeface="Fira Sans Extra Condensed"/>
                  <a:cs typeface="Fira Sans Extra Condensed"/>
                  <a:sym typeface="Fira Sans Extra Condensed"/>
                </a:rPr>
                <a:t>Data Cleaning</a:t>
              </a:r>
              <a:endParaRPr sz="1800" b="1">
                <a:solidFill>
                  <a:srgbClr val="000000"/>
                </a:solidFill>
                <a:latin typeface="Fira Sans Extra Condensed"/>
                <a:ea typeface="Fira Sans Extra Condensed"/>
                <a:cs typeface="Fira Sans Extra Condensed"/>
                <a:sym typeface="Fira Sans Extra Condensed"/>
              </a:endParaRPr>
            </a:p>
          </p:txBody>
        </p:sp>
        <p:sp>
          <p:nvSpPr>
            <p:cNvPr id="211" name="Google Shape;211;p15"/>
            <p:cNvSpPr txBox="1"/>
            <p:nvPr/>
          </p:nvSpPr>
          <p:spPr>
            <a:xfrm>
              <a:off x="476997" y="2177075"/>
              <a:ext cx="19509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sz="1200">
                  <a:solidFill>
                    <a:schemeClr val="dk1"/>
                  </a:solidFill>
                  <a:latin typeface="Roboto"/>
                  <a:ea typeface="Roboto"/>
                  <a:cs typeface="Roboto"/>
                  <a:sym typeface="Roboto"/>
                </a:rPr>
                <a:t>Cleaning the data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grpSp>
      <p:grpSp>
        <p:nvGrpSpPr>
          <p:cNvPr id="212" name="Google Shape;212;p15"/>
          <p:cNvGrpSpPr/>
          <p:nvPr/>
        </p:nvGrpSpPr>
        <p:grpSpPr>
          <a:xfrm>
            <a:off x="7163455" y="2906825"/>
            <a:ext cx="1762800" cy="866144"/>
            <a:chOff x="7171326" y="2906825"/>
            <a:chExt cx="1762800" cy="866144"/>
          </a:xfrm>
        </p:grpSpPr>
        <p:sp>
          <p:nvSpPr>
            <p:cNvPr id="213" name="Google Shape;213;p15"/>
            <p:cNvSpPr txBox="1"/>
            <p:nvPr/>
          </p:nvSpPr>
          <p:spPr>
            <a:xfrm>
              <a:off x="7422871" y="2906825"/>
              <a:ext cx="12597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800" b="1">
                  <a:latin typeface="Fira Sans Extra Condensed"/>
                  <a:ea typeface="Fira Sans Extra Condensed"/>
                  <a:cs typeface="Fira Sans Extra Condensed"/>
                  <a:sym typeface="Fira Sans Extra Condensed"/>
                </a:rPr>
                <a:t>Conclusion</a:t>
              </a:r>
              <a:endParaRPr sz="1800" b="1">
                <a:solidFill>
                  <a:srgbClr val="000000"/>
                </a:solidFill>
                <a:latin typeface="Fira Sans Extra Condensed"/>
                <a:ea typeface="Fira Sans Extra Condensed"/>
                <a:cs typeface="Fira Sans Extra Condensed"/>
                <a:sym typeface="Fira Sans Extra Condensed"/>
              </a:endParaRPr>
            </a:p>
          </p:txBody>
        </p:sp>
        <p:sp>
          <p:nvSpPr>
            <p:cNvPr id="214" name="Google Shape;214;p15"/>
            <p:cNvSpPr txBox="1"/>
            <p:nvPr/>
          </p:nvSpPr>
          <p:spPr>
            <a:xfrm>
              <a:off x="7171326" y="3221569"/>
              <a:ext cx="17628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686868"/>
                </a:buClr>
                <a:buSzPts val="1400"/>
                <a:buFont typeface="Abel"/>
                <a:buNone/>
              </a:pPr>
              <a:r>
                <a:rPr lang="en" sz="1200">
                  <a:solidFill>
                    <a:schemeClr val="dk1"/>
                  </a:solidFill>
                  <a:latin typeface="Roboto"/>
                  <a:ea typeface="Roboto"/>
                  <a:cs typeface="Roboto"/>
                  <a:sym typeface="Roboto"/>
                </a:rPr>
                <a:t>Concluding the result</a:t>
              </a:r>
              <a:endParaRPr sz="1200">
                <a:solidFill>
                  <a:schemeClr val="dk1"/>
                </a:solidFill>
                <a:latin typeface="Roboto"/>
                <a:ea typeface="Roboto"/>
                <a:cs typeface="Roboto"/>
                <a:sym typeface="Roboto"/>
              </a:endParaRPr>
            </a:p>
            <a:p>
              <a:pPr marL="0" lvl="0" indent="0" algn="r" rtl="0">
                <a:spcBef>
                  <a:spcPts val="1600"/>
                </a:spcBef>
                <a:spcAft>
                  <a:spcPts val="0"/>
                </a:spcAft>
                <a:buClr>
                  <a:srgbClr val="000000"/>
                </a:buClr>
                <a:buSzPts val="1100"/>
                <a:buFont typeface="Arial"/>
                <a:buNone/>
              </a:pPr>
              <a:endParaRPr sz="1200">
                <a:latin typeface="Roboto"/>
                <a:ea typeface="Roboto"/>
                <a:cs typeface="Roboto"/>
                <a:sym typeface="Roboto"/>
              </a:endParaRPr>
            </a:p>
          </p:txBody>
        </p:sp>
      </p:grpSp>
      <p:grpSp>
        <p:nvGrpSpPr>
          <p:cNvPr id="215" name="Google Shape;215;p15"/>
          <p:cNvGrpSpPr/>
          <p:nvPr/>
        </p:nvGrpSpPr>
        <p:grpSpPr>
          <a:xfrm>
            <a:off x="6912074" y="1722825"/>
            <a:ext cx="2082600" cy="830250"/>
            <a:chOff x="6919946" y="1722825"/>
            <a:chExt cx="2082600" cy="830250"/>
          </a:xfrm>
        </p:grpSpPr>
        <p:sp>
          <p:nvSpPr>
            <p:cNvPr id="216" name="Google Shape;216;p15"/>
            <p:cNvSpPr txBox="1"/>
            <p:nvPr/>
          </p:nvSpPr>
          <p:spPr>
            <a:xfrm>
              <a:off x="7370646" y="1722825"/>
              <a:ext cx="13119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Reporting</a:t>
              </a:r>
              <a:endParaRPr sz="1800" b="1">
                <a:solidFill>
                  <a:srgbClr val="000000"/>
                </a:solidFill>
                <a:latin typeface="Fira Sans Extra Condensed"/>
                <a:ea typeface="Fira Sans Extra Condensed"/>
                <a:cs typeface="Fira Sans Extra Condensed"/>
                <a:sym typeface="Fira Sans Extra Condensed"/>
              </a:endParaRPr>
            </a:p>
          </p:txBody>
        </p:sp>
        <p:sp>
          <p:nvSpPr>
            <p:cNvPr id="217" name="Google Shape;217;p15"/>
            <p:cNvSpPr txBox="1"/>
            <p:nvPr/>
          </p:nvSpPr>
          <p:spPr>
            <a:xfrm>
              <a:off x="6919946" y="2001675"/>
              <a:ext cx="2082600" cy="55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686868"/>
                </a:buClr>
                <a:buSzPts val="1400"/>
                <a:buFont typeface="Abel"/>
                <a:buNone/>
              </a:pPr>
              <a:r>
                <a:rPr lang="en" sz="1200">
                  <a:solidFill>
                    <a:schemeClr val="dk1"/>
                  </a:solidFill>
                  <a:highlight>
                    <a:schemeClr val="lt1"/>
                  </a:highlight>
                  <a:latin typeface="Roboto"/>
                  <a:ea typeface="Roboto"/>
                  <a:cs typeface="Roboto"/>
                  <a:sym typeface="Roboto"/>
                </a:rPr>
                <a:t>Analyze data, find opportunities, communicate effectively</a:t>
              </a:r>
              <a:endParaRPr sz="1200">
                <a:solidFill>
                  <a:schemeClr val="dk1"/>
                </a:solidFill>
                <a:latin typeface="Roboto"/>
                <a:ea typeface="Roboto"/>
                <a:cs typeface="Roboto"/>
                <a:sym typeface="Roboto"/>
              </a:endParaRPr>
            </a:p>
            <a:p>
              <a:pPr marL="0" lvl="0" indent="0" algn="r" rtl="0">
                <a:spcBef>
                  <a:spcPts val="1600"/>
                </a:spcBef>
                <a:spcAft>
                  <a:spcPts val="0"/>
                </a:spcAft>
                <a:buNone/>
              </a:pPr>
              <a:endParaRPr sz="1200">
                <a:latin typeface="Roboto"/>
                <a:ea typeface="Roboto"/>
                <a:cs typeface="Roboto"/>
                <a:sym typeface="Roboto"/>
              </a:endParaRPr>
            </a:p>
          </p:txBody>
        </p:sp>
      </p:grpSp>
      <p:grpSp>
        <p:nvGrpSpPr>
          <p:cNvPr id="218" name="Google Shape;218;p15"/>
          <p:cNvGrpSpPr/>
          <p:nvPr/>
        </p:nvGrpSpPr>
        <p:grpSpPr>
          <a:xfrm>
            <a:off x="2768416" y="2554319"/>
            <a:ext cx="488438" cy="667265"/>
            <a:chOff x="2776288" y="2554319"/>
            <a:chExt cx="488438" cy="667265"/>
          </a:xfrm>
        </p:grpSpPr>
        <p:sp>
          <p:nvSpPr>
            <p:cNvPr id="219" name="Google Shape;219;p15"/>
            <p:cNvSpPr/>
            <p:nvPr/>
          </p:nvSpPr>
          <p:spPr>
            <a:xfrm>
              <a:off x="2803286" y="2697875"/>
              <a:ext cx="433861" cy="433135"/>
            </a:xfrm>
            <a:custGeom>
              <a:avLst/>
              <a:gdLst/>
              <a:ahLst/>
              <a:cxnLst/>
              <a:rect l="l" t="t" r="r" b="b"/>
              <a:pathLst>
                <a:path w="2989" h="2984" extrusionOk="0">
                  <a:moveTo>
                    <a:pt x="1" y="0"/>
                  </a:moveTo>
                  <a:lnTo>
                    <a:pt x="1" y="2983"/>
                  </a:lnTo>
                  <a:lnTo>
                    <a:pt x="2988" y="2983"/>
                  </a:lnTo>
                  <a:lnTo>
                    <a:pt x="29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2927247" y="2554319"/>
              <a:ext cx="186521" cy="178828"/>
            </a:xfrm>
            <a:custGeom>
              <a:avLst/>
              <a:gdLst/>
              <a:ahLst/>
              <a:cxnLst/>
              <a:rect l="l" t="t" r="r" b="b"/>
              <a:pathLst>
                <a:path w="1285" h="1232" extrusionOk="0">
                  <a:moveTo>
                    <a:pt x="643" y="1"/>
                  </a:moveTo>
                  <a:cubicBezTo>
                    <a:pt x="287" y="1"/>
                    <a:pt x="1" y="291"/>
                    <a:pt x="1" y="642"/>
                  </a:cubicBezTo>
                  <a:lnTo>
                    <a:pt x="1" y="1175"/>
                  </a:lnTo>
                  <a:cubicBezTo>
                    <a:pt x="1" y="1206"/>
                    <a:pt x="27" y="1232"/>
                    <a:pt x="57" y="1232"/>
                  </a:cubicBezTo>
                  <a:cubicBezTo>
                    <a:pt x="88" y="1232"/>
                    <a:pt x="114" y="1206"/>
                    <a:pt x="114" y="1175"/>
                  </a:cubicBezTo>
                  <a:lnTo>
                    <a:pt x="114" y="642"/>
                  </a:lnTo>
                  <a:cubicBezTo>
                    <a:pt x="114" y="352"/>
                    <a:pt x="352" y="118"/>
                    <a:pt x="643" y="118"/>
                  </a:cubicBezTo>
                  <a:cubicBezTo>
                    <a:pt x="933" y="118"/>
                    <a:pt x="1167" y="352"/>
                    <a:pt x="1167" y="642"/>
                  </a:cubicBezTo>
                  <a:lnTo>
                    <a:pt x="1167" y="1175"/>
                  </a:lnTo>
                  <a:cubicBezTo>
                    <a:pt x="1167" y="1206"/>
                    <a:pt x="1193" y="1232"/>
                    <a:pt x="1228" y="1232"/>
                  </a:cubicBezTo>
                  <a:cubicBezTo>
                    <a:pt x="1258" y="1232"/>
                    <a:pt x="1284" y="1206"/>
                    <a:pt x="1284" y="1175"/>
                  </a:cubicBezTo>
                  <a:lnTo>
                    <a:pt x="1284" y="642"/>
                  </a:lnTo>
                  <a:cubicBezTo>
                    <a:pt x="1284" y="291"/>
                    <a:pt x="998" y="1"/>
                    <a:pt x="6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776288" y="3130864"/>
              <a:ext cx="488438" cy="90720"/>
            </a:xfrm>
            <a:custGeom>
              <a:avLst/>
              <a:gdLst/>
              <a:ahLst/>
              <a:cxnLst/>
              <a:rect l="l" t="t" r="r" b="b"/>
              <a:pathLst>
                <a:path w="3365" h="625" extrusionOk="0">
                  <a:moveTo>
                    <a:pt x="187" y="0"/>
                  </a:moveTo>
                  <a:lnTo>
                    <a:pt x="0" y="624"/>
                  </a:lnTo>
                  <a:lnTo>
                    <a:pt x="3365" y="624"/>
                  </a:lnTo>
                  <a:lnTo>
                    <a:pt x="3174" y="0"/>
                  </a:lnTo>
                  <a:close/>
                </a:path>
              </a:pathLst>
            </a:custGeom>
            <a:solidFill>
              <a:srgbClr val="00B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5"/>
          <p:cNvGrpSpPr/>
          <p:nvPr/>
        </p:nvGrpSpPr>
        <p:grpSpPr>
          <a:xfrm>
            <a:off x="4285055" y="2276604"/>
            <a:ext cx="587868" cy="556515"/>
            <a:chOff x="4292927" y="2276604"/>
            <a:chExt cx="587868" cy="556515"/>
          </a:xfrm>
        </p:grpSpPr>
        <p:sp>
          <p:nvSpPr>
            <p:cNvPr id="223" name="Google Shape;223;p15"/>
            <p:cNvSpPr/>
            <p:nvPr/>
          </p:nvSpPr>
          <p:spPr>
            <a:xfrm>
              <a:off x="4292927" y="2326972"/>
              <a:ext cx="525017" cy="506147"/>
            </a:xfrm>
            <a:custGeom>
              <a:avLst/>
              <a:gdLst/>
              <a:ahLst/>
              <a:cxnLst/>
              <a:rect l="l" t="t" r="r" b="b"/>
              <a:pathLst>
                <a:path w="3617" h="3487" extrusionOk="0">
                  <a:moveTo>
                    <a:pt x="1808" y="0"/>
                  </a:moveTo>
                  <a:cubicBezTo>
                    <a:pt x="811" y="0"/>
                    <a:pt x="0" y="655"/>
                    <a:pt x="0" y="1462"/>
                  </a:cubicBezTo>
                  <a:cubicBezTo>
                    <a:pt x="0" y="1977"/>
                    <a:pt x="330" y="2433"/>
                    <a:pt x="828" y="2693"/>
                  </a:cubicBezTo>
                  <a:lnTo>
                    <a:pt x="1214" y="3486"/>
                  </a:lnTo>
                  <a:lnTo>
                    <a:pt x="1501" y="2905"/>
                  </a:lnTo>
                  <a:cubicBezTo>
                    <a:pt x="1600" y="2918"/>
                    <a:pt x="1704" y="2927"/>
                    <a:pt x="1808" y="2927"/>
                  </a:cubicBezTo>
                  <a:cubicBezTo>
                    <a:pt x="2810" y="2927"/>
                    <a:pt x="3616" y="2272"/>
                    <a:pt x="3616" y="1462"/>
                  </a:cubicBezTo>
                  <a:cubicBezTo>
                    <a:pt x="3616" y="655"/>
                    <a:pt x="2810" y="0"/>
                    <a:pt x="1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4343876" y="2326972"/>
              <a:ext cx="474068" cy="407879"/>
            </a:xfrm>
            <a:custGeom>
              <a:avLst/>
              <a:gdLst/>
              <a:ahLst/>
              <a:cxnLst/>
              <a:rect l="l" t="t" r="r" b="b"/>
              <a:pathLst>
                <a:path w="3266" h="2810" extrusionOk="0">
                  <a:moveTo>
                    <a:pt x="1457" y="0"/>
                  </a:moveTo>
                  <a:cubicBezTo>
                    <a:pt x="1184" y="0"/>
                    <a:pt x="924" y="48"/>
                    <a:pt x="690" y="139"/>
                  </a:cubicBezTo>
                  <a:cubicBezTo>
                    <a:pt x="269" y="404"/>
                    <a:pt x="1" y="820"/>
                    <a:pt x="1" y="1284"/>
                  </a:cubicBezTo>
                  <a:cubicBezTo>
                    <a:pt x="1" y="2095"/>
                    <a:pt x="811" y="2749"/>
                    <a:pt x="1809" y="2749"/>
                  </a:cubicBezTo>
                  <a:cubicBezTo>
                    <a:pt x="1917" y="2749"/>
                    <a:pt x="2021" y="2741"/>
                    <a:pt x="2121" y="2728"/>
                  </a:cubicBezTo>
                  <a:lnTo>
                    <a:pt x="2160" y="2810"/>
                  </a:lnTo>
                  <a:cubicBezTo>
                    <a:pt x="2810" y="2589"/>
                    <a:pt x="3265" y="2069"/>
                    <a:pt x="3265" y="1462"/>
                  </a:cubicBezTo>
                  <a:cubicBezTo>
                    <a:pt x="3265" y="655"/>
                    <a:pt x="2459" y="0"/>
                    <a:pt x="1457" y="0"/>
                  </a:cubicBezTo>
                  <a:close/>
                </a:path>
              </a:pathLst>
            </a:custGeom>
            <a:solidFill>
              <a:srgbClr val="00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355778" y="2276604"/>
              <a:ext cx="525017" cy="506727"/>
            </a:xfrm>
            <a:custGeom>
              <a:avLst/>
              <a:gdLst/>
              <a:ahLst/>
              <a:cxnLst/>
              <a:rect l="l" t="t" r="r" b="b"/>
              <a:pathLst>
                <a:path w="3617" h="3491" extrusionOk="0">
                  <a:moveTo>
                    <a:pt x="1809" y="1"/>
                  </a:moveTo>
                  <a:cubicBezTo>
                    <a:pt x="812" y="1"/>
                    <a:pt x="1" y="660"/>
                    <a:pt x="1" y="1466"/>
                  </a:cubicBezTo>
                  <a:cubicBezTo>
                    <a:pt x="1" y="2272"/>
                    <a:pt x="812" y="2927"/>
                    <a:pt x="1809" y="2927"/>
                  </a:cubicBezTo>
                  <a:cubicBezTo>
                    <a:pt x="1917" y="2927"/>
                    <a:pt x="2017" y="2923"/>
                    <a:pt x="2121" y="2905"/>
                  </a:cubicBezTo>
                  <a:lnTo>
                    <a:pt x="2403" y="3491"/>
                  </a:lnTo>
                  <a:lnTo>
                    <a:pt x="2789" y="2697"/>
                  </a:lnTo>
                  <a:cubicBezTo>
                    <a:pt x="3287" y="2433"/>
                    <a:pt x="3617" y="1982"/>
                    <a:pt x="3617" y="1466"/>
                  </a:cubicBezTo>
                  <a:cubicBezTo>
                    <a:pt x="3617" y="660"/>
                    <a:pt x="2810" y="1"/>
                    <a:pt x="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5"/>
          <p:cNvGrpSpPr/>
          <p:nvPr/>
        </p:nvGrpSpPr>
        <p:grpSpPr>
          <a:xfrm>
            <a:off x="5870233" y="2781482"/>
            <a:ext cx="520517" cy="303514"/>
            <a:chOff x="5878105" y="2781482"/>
            <a:chExt cx="520517" cy="303514"/>
          </a:xfrm>
        </p:grpSpPr>
        <p:sp>
          <p:nvSpPr>
            <p:cNvPr id="227" name="Google Shape;227;p15"/>
            <p:cNvSpPr/>
            <p:nvPr/>
          </p:nvSpPr>
          <p:spPr>
            <a:xfrm>
              <a:off x="5878105" y="2781482"/>
              <a:ext cx="520517" cy="303514"/>
            </a:xfrm>
            <a:custGeom>
              <a:avLst/>
              <a:gdLst/>
              <a:ahLst/>
              <a:cxnLst/>
              <a:rect l="l" t="t" r="r" b="b"/>
              <a:pathLst>
                <a:path w="3586" h="2091" extrusionOk="0">
                  <a:moveTo>
                    <a:pt x="195" y="1"/>
                  </a:moveTo>
                  <a:cubicBezTo>
                    <a:pt x="87" y="1"/>
                    <a:pt x="0" y="92"/>
                    <a:pt x="0" y="200"/>
                  </a:cubicBezTo>
                  <a:lnTo>
                    <a:pt x="0" y="1895"/>
                  </a:lnTo>
                  <a:cubicBezTo>
                    <a:pt x="0" y="2004"/>
                    <a:pt x="87" y="2091"/>
                    <a:pt x="195" y="2091"/>
                  </a:cubicBezTo>
                  <a:lnTo>
                    <a:pt x="3391" y="2091"/>
                  </a:lnTo>
                  <a:cubicBezTo>
                    <a:pt x="3499" y="2091"/>
                    <a:pt x="3586" y="2004"/>
                    <a:pt x="3586" y="1895"/>
                  </a:cubicBezTo>
                  <a:lnTo>
                    <a:pt x="3586" y="200"/>
                  </a:lnTo>
                  <a:cubicBezTo>
                    <a:pt x="3586" y="92"/>
                    <a:pt x="3499" y="1"/>
                    <a:pt x="3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5878105" y="2843172"/>
              <a:ext cx="520517" cy="61835"/>
            </a:xfrm>
            <a:custGeom>
              <a:avLst/>
              <a:gdLst/>
              <a:ahLst/>
              <a:cxnLst/>
              <a:rect l="l" t="t" r="r" b="b"/>
              <a:pathLst>
                <a:path w="3586" h="426" extrusionOk="0">
                  <a:moveTo>
                    <a:pt x="0" y="1"/>
                  </a:moveTo>
                  <a:lnTo>
                    <a:pt x="0" y="425"/>
                  </a:lnTo>
                  <a:lnTo>
                    <a:pt x="3586" y="425"/>
                  </a:lnTo>
                  <a:lnTo>
                    <a:pt x="3586"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5923973" y="2924312"/>
              <a:ext cx="217293" cy="18434"/>
            </a:xfrm>
            <a:custGeom>
              <a:avLst/>
              <a:gdLst/>
              <a:ahLst/>
              <a:cxnLst/>
              <a:rect l="l" t="t" r="r" b="b"/>
              <a:pathLst>
                <a:path w="1497" h="127" extrusionOk="0">
                  <a:moveTo>
                    <a:pt x="66" y="1"/>
                  </a:moveTo>
                  <a:cubicBezTo>
                    <a:pt x="31" y="1"/>
                    <a:pt x="1" y="27"/>
                    <a:pt x="1" y="66"/>
                  </a:cubicBezTo>
                  <a:cubicBezTo>
                    <a:pt x="1" y="101"/>
                    <a:pt x="31" y="127"/>
                    <a:pt x="66" y="127"/>
                  </a:cubicBezTo>
                  <a:lnTo>
                    <a:pt x="1431" y="127"/>
                  </a:lnTo>
                  <a:cubicBezTo>
                    <a:pt x="1466" y="127"/>
                    <a:pt x="1496" y="101"/>
                    <a:pt x="1496" y="66"/>
                  </a:cubicBezTo>
                  <a:cubicBezTo>
                    <a:pt x="1496" y="27"/>
                    <a:pt x="1466" y="1"/>
                    <a:pt x="1431" y="1"/>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5923973" y="2962197"/>
              <a:ext cx="428780" cy="19015"/>
            </a:xfrm>
            <a:custGeom>
              <a:avLst/>
              <a:gdLst/>
              <a:ahLst/>
              <a:cxnLst/>
              <a:rect l="l" t="t" r="r" b="b"/>
              <a:pathLst>
                <a:path w="2954" h="131" extrusionOk="0">
                  <a:moveTo>
                    <a:pt x="66" y="0"/>
                  </a:moveTo>
                  <a:cubicBezTo>
                    <a:pt x="31" y="0"/>
                    <a:pt x="1" y="30"/>
                    <a:pt x="1" y="65"/>
                  </a:cubicBezTo>
                  <a:cubicBezTo>
                    <a:pt x="1" y="100"/>
                    <a:pt x="31" y="130"/>
                    <a:pt x="66" y="130"/>
                  </a:cubicBezTo>
                  <a:lnTo>
                    <a:pt x="2888" y="130"/>
                  </a:lnTo>
                  <a:cubicBezTo>
                    <a:pt x="2923" y="130"/>
                    <a:pt x="2953" y="100"/>
                    <a:pt x="2953" y="65"/>
                  </a:cubicBezTo>
                  <a:cubicBezTo>
                    <a:pt x="2953" y="30"/>
                    <a:pt x="2923" y="0"/>
                    <a:pt x="2888" y="0"/>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5923973" y="3000517"/>
              <a:ext cx="428780" cy="18434"/>
            </a:xfrm>
            <a:custGeom>
              <a:avLst/>
              <a:gdLst/>
              <a:ahLst/>
              <a:cxnLst/>
              <a:rect l="l" t="t" r="r" b="b"/>
              <a:pathLst>
                <a:path w="2954" h="127" extrusionOk="0">
                  <a:moveTo>
                    <a:pt x="66" y="1"/>
                  </a:moveTo>
                  <a:cubicBezTo>
                    <a:pt x="31" y="1"/>
                    <a:pt x="1" y="27"/>
                    <a:pt x="1" y="66"/>
                  </a:cubicBezTo>
                  <a:cubicBezTo>
                    <a:pt x="1" y="100"/>
                    <a:pt x="31" y="126"/>
                    <a:pt x="66" y="126"/>
                  </a:cubicBezTo>
                  <a:lnTo>
                    <a:pt x="2888" y="126"/>
                  </a:lnTo>
                  <a:cubicBezTo>
                    <a:pt x="2923" y="126"/>
                    <a:pt x="2953" y="100"/>
                    <a:pt x="2953" y="66"/>
                  </a:cubicBezTo>
                  <a:cubicBezTo>
                    <a:pt x="2953" y="27"/>
                    <a:pt x="2923" y="1"/>
                    <a:pt x="2888" y="1"/>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5923973" y="3038257"/>
              <a:ext cx="428780" cy="19015"/>
            </a:xfrm>
            <a:custGeom>
              <a:avLst/>
              <a:gdLst/>
              <a:ahLst/>
              <a:cxnLst/>
              <a:rect l="l" t="t" r="r" b="b"/>
              <a:pathLst>
                <a:path w="2954" h="131" extrusionOk="0">
                  <a:moveTo>
                    <a:pt x="66" y="1"/>
                  </a:moveTo>
                  <a:cubicBezTo>
                    <a:pt x="31" y="1"/>
                    <a:pt x="1" y="31"/>
                    <a:pt x="1" y="66"/>
                  </a:cubicBezTo>
                  <a:cubicBezTo>
                    <a:pt x="1" y="100"/>
                    <a:pt x="31" y="131"/>
                    <a:pt x="66" y="131"/>
                  </a:cubicBezTo>
                  <a:lnTo>
                    <a:pt x="2888" y="131"/>
                  </a:lnTo>
                  <a:cubicBezTo>
                    <a:pt x="2923" y="131"/>
                    <a:pt x="2953" y="100"/>
                    <a:pt x="2953" y="66"/>
                  </a:cubicBezTo>
                  <a:cubicBezTo>
                    <a:pt x="2953" y="31"/>
                    <a:pt x="2923" y="1"/>
                    <a:pt x="2888" y="1"/>
                  </a:cubicBezTo>
                  <a:close/>
                </a:path>
              </a:pathLst>
            </a:custGeom>
            <a:solidFill>
              <a:srgbClr val="00B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5"/>
          <p:cNvGrpSpPr/>
          <p:nvPr/>
        </p:nvGrpSpPr>
        <p:grpSpPr>
          <a:xfrm>
            <a:off x="2231807" y="3922443"/>
            <a:ext cx="581629" cy="644622"/>
            <a:chOff x="2239679" y="3922443"/>
            <a:chExt cx="581629" cy="644622"/>
          </a:xfrm>
        </p:grpSpPr>
        <p:sp>
          <p:nvSpPr>
            <p:cNvPr id="234" name="Google Shape;234;p15"/>
            <p:cNvSpPr/>
            <p:nvPr/>
          </p:nvSpPr>
          <p:spPr>
            <a:xfrm>
              <a:off x="2239679" y="4176750"/>
              <a:ext cx="193924" cy="390315"/>
            </a:xfrm>
            <a:custGeom>
              <a:avLst/>
              <a:gdLst/>
              <a:ahLst/>
              <a:cxnLst/>
              <a:rect l="l" t="t" r="r" b="b"/>
              <a:pathLst>
                <a:path w="1336" h="2689" extrusionOk="0">
                  <a:moveTo>
                    <a:pt x="1335" y="0"/>
                  </a:moveTo>
                  <a:lnTo>
                    <a:pt x="0" y="637"/>
                  </a:lnTo>
                  <a:lnTo>
                    <a:pt x="0" y="2688"/>
                  </a:lnTo>
                  <a:lnTo>
                    <a:pt x="1335" y="2055"/>
                  </a:lnTo>
                  <a:lnTo>
                    <a:pt x="1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2433459" y="4176750"/>
              <a:ext cx="193924" cy="390315"/>
            </a:xfrm>
            <a:custGeom>
              <a:avLst/>
              <a:gdLst/>
              <a:ahLst/>
              <a:cxnLst/>
              <a:rect l="l" t="t" r="r" b="b"/>
              <a:pathLst>
                <a:path w="1336" h="2689" extrusionOk="0">
                  <a:moveTo>
                    <a:pt x="0" y="0"/>
                  </a:moveTo>
                  <a:lnTo>
                    <a:pt x="0" y="2055"/>
                  </a:lnTo>
                  <a:lnTo>
                    <a:pt x="1336" y="2688"/>
                  </a:lnTo>
                  <a:lnTo>
                    <a:pt x="1336" y="6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2627240" y="4176750"/>
              <a:ext cx="194069" cy="390315"/>
            </a:xfrm>
            <a:custGeom>
              <a:avLst/>
              <a:gdLst/>
              <a:ahLst/>
              <a:cxnLst/>
              <a:rect l="l" t="t" r="r" b="b"/>
              <a:pathLst>
                <a:path w="1337" h="2689" extrusionOk="0">
                  <a:moveTo>
                    <a:pt x="1336" y="0"/>
                  </a:moveTo>
                  <a:lnTo>
                    <a:pt x="1" y="637"/>
                  </a:lnTo>
                  <a:lnTo>
                    <a:pt x="1" y="2688"/>
                  </a:lnTo>
                  <a:lnTo>
                    <a:pt x="1336" y="2055"/>
                  </a:lnTo>
                  <a:lnTo>
                    <a:pt x="1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2334029" y="3922443"/>
              <a:ext cx="429361" cy="491196"/>
            </a:xfrm>
            <a:custGeom>
              <a:avLst/>
              <a:gdLst/>
              <a:ahLst/>
              <a:cxnLst/>
              <a:rect l="l" t="t" r="r" b="b"/>
              <a:pathLst>
                <a:path w="2958" h="3384" extrusionOk="0">
                  <a:moveTo>
                    <a:pt x="1479" y="347"/>
                  </a:moveTo>
                  <a:cubicBezTo>
                    <a:pt x="2121" y="347"/>
                    <a:pt x="2519" y="1041"/>
                    <a:pt x="2199" y="1596"/>
                  </a:cubicBezTo>
                  <a:cubicBezTo>
                    <a:pt x="2038" y="1873"/>
                    <a:pt x="1759" y="2012"/>
                    <a:pt x="1479" y="2012"/>
                  </a:cubicBezTo>
                  <a:cubicBezTo>
                    <a:pt x="1199" y="2012"/>
                    <a:pt x="920" y="1873"/>
                    <a:pt x="759" y="1596"/>
                  </a:cubicBezTo>
                  <a:cubicBezTo>
                    <a:pt x="438" y="1041"/>
                    <a:pt x="837" y="347"/>
                    <a:pt x="1479" y="347"/>
                  </a:cubicBezTo>
                  <a:close/>
                  <a:moveTo>
                    <a:pt x="1479" y="0"/>
                  </a:moveTo>
                  <a:cubicBezTo>
                    <a:pt x="568" y="0"/>
                    <a:pt x="0" y="980"/>
                    <a:pt x="456" y="1769"/>
                  </a:cubicBezTo>
                  <a:lnTo>
                    <a:pt x="1344" y="3309"/>
                  </a:lnTo>
                  <a:cubicBezTo>
                    <a:pt x="1375" y="3358"/>
                    <a:pt x="1427" y="3383"/>
                    <a:pt x="1479" y="3383"/>
                  </a:cubicBezTo>
                  <a:cubicBezTo>
                    <a:pt x="1531" y="3383"/>
                    <a:pt x="1583" y="3358"/>
                    <a:pt x="1613" y="3309"/>
                  </a:cubicBezTo>
                  <a:lnTo>
                    <a:pt x="2502" y="1769"/>
                  </a:lnTo>
                  <a:cubicBezTo>
                    <a:pt x="2957" y="980"/>
                    <a:pt x="2389" y="0"/>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5"/>
          <p:cNvGrpSpPr/>
          <p:nvPr/>
        </p:nvGrpSpPr>
        <p:grpSpPr>
          <a:xfrm>
            <a:off x="6356494" y="3893558"/>
            <a:ext cx="455779" cy="502953"/>
            <a:chOff x="6364366" y="3893558"/>
            <a:chExt cx="455779" cy="502953"/>
          </a:xfrm>
        </p:grpSpPr>
        <p:sp>
          <p:nvSpPr>
            <p:cNvPr id="239" name="Google Shape;239;p15"/>
            <p:cNvSpPr/>
            <p:nvPr/>
          </p:nvSpPr>
          <p:spPr>
            <a:xfrm>
              <a:off x="6364366" y="3893558"/>
              <a:ext cx="455779" cy="502953"/>
            </a:xfrm>
            <a:custGeom>
              <a:avLst/>
              <a:gdLst/>
              <a:ahLst/>
              <a:cxnLst/>
              <a:rect l="l" t="t" r="r" b="b"/>
              <a:pathLst>
                <a:path w="3140" h="3465" extrusionOk="0">
                  <a:moveTo>
                    <a:pt x="1041" y="0"/>
                  </a:moveTo>
                  <a:lnTo>
                    <a:pt x="1171" y="377"/>
                  </a:lnTo>
                  <a:cubicBezTo>
                    <a:pt x="499" y="555"/>
                    <a:pt x="0" y="1166"/>
                    <a:pt x="0" y="1895"/>
                  </a:cubicBezTo>
                  <a:cubicBezTo>
                    <a:pt x="0" y="2758"/>
                    <a:pt x="707" y="3464"/>
                    <a:pt x="1570" y="3464"/>
                  </a:cubicBezTo>
                  <a:cubicBezTo>
                    <a:pt x="2433" y="3464"/>
                    <a:pt x="3139" y="2758"/>
                    <a:pt x="3139" y="1895"/>
                  </a:cubicBezTo>
                  <a:cubicBezTo>
                    <a:pt x="3139" y="1509"/>
                    <a:pt x="2996" y="1136"/>
                    <a:pt x="2741" y="850"/>
                  </a:cubicBezTo>
                  <a:cubicBezTo>
                    <a:pt x="2687" y="791"/>
                    <a:pt x="2612" y="760"/>
                    <a:pt x="2537" y="760"/>
                  </a:cubicBezTo>
                  <a:cubicBezTo>
                    <a:pt x="2474" y="760"/>
                    <a:pt x="2411" y="782"/>
                    <a:pt x="2359" y="828"/>
                  </a:cubicBezTo>
                  <a:cubicBezTo>
                    <a:pt x="2251" y="928"/>
                    <a:pt x="2242" y="1097"/>
                    <a:pt x="2337" y="1210"/>
                  </a:cubicBezTo>
                  <a:cubicBezTo>
                    <a:pt x="2506" y="1396"/>
                    <a:pt x="2602" y="1639"/>
                    <a:pt x="2602" y="1895"/>
                  </a:cubicBezTo>
                  <a:cubicBezTo>
                    <a:pt x="2602" y="2463"/>
                    <a:pt x="2138" y="2927"/>
                    <a:pt x="1570" y="2927"/>
                  </a:cubicBezTo>
                  <a:cubicBezTo>
                    <a:pt x="1002" y="2927"/>
                    <a:pt x="538" y="2463"/>
                    <a:pt x="538" y="1895"/>
                  </a:cubicBezTo>
                  <a:cubicBezTo>
                    <a:pt x="538" y="1405"/>
                    <a:pt x="885" y="993"/>
                    <a:pt x="1349" y="889"/>
                  </a:cubicBezTo>
                  <a:lnTo>
                    <a:pt x="1509" y="1357"/>
                  </a:lnTo>
                  <a:lnTo>
                    <a:pt x="2147" y="382"/>
                  </a:lnTo>
                  <a:lnTo>
                    <a:pt x="10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6481360" y="4135817"/>
              <a:ext cx="54868" cy="84479"/>
            </a:xfrm>
            <a:custGeom>
              <a:avLst/>
              <a:gdLst/>
              <a:ahLst/>
              <a:cxnLst/>
              <a:rect l="l" t="t" r="r" b="b"/>
              <a:pathLst>
                <a:path w="378" h="582" extrusionOk="0">
                  <a:moveTo>
                    <a:pt x="187" y="0"/>
                  </a:moveTo>
                  <a:cubicBezTo>
                    <a:pt x="127" y="0"/>
                    <a:pt x="83" y="18"/>
                    <a:pt x="48" y="52"/>
                  </a:cubicBezTo>
                  <a:cubicBezTo>
                    <a:pt x="14" y="87"/>
                    <a:pt x="1" y="130"/>
                    <a:pt x="1" y="178"/>
                  </a:cubicBezTo>
                  <a:lnTo>
                    <a:pt x="96" y="178"/>
                  </a:lnTo>
                  <a:cubicBezTo>
                    <a:pt x="96" y="152"/>
                    <a:pt x="101" y="126"/>
                    <a:pt x="118" y="109"/>
                  </a:cubicBezTo>
                  <a:cubicBezTo>
                    <a:pt x="135" y="87"/>
                    <a:pt x="157" y="78"/>
                    <a:pt x="187" y="78"/>
                  </a:cubicBezTo>
                  <a:cubicBezTo>
                    <a:pt x="209" y="78"/>
                    <a:pt x="231" y="87"/>
                    <a:pt x="244" y="100"/>
                  </a:cubicBezTo>
                  <a:cubicBezTo>
                    <a:pt x="257" y="117"/>
                    <a:pt x="265" y="139"/>
                    <a:pt x="265" y="161"/>
                  </a:cubicBezTo>
                  <a:cubicBezTo>
                    <a:pt x="265" y="182"/>
                    <a:pt x="257" y="204"/>
                    <a:pt x="248" y="226"/>
                  </a:cubicBezTo>
                  <a:cubicBezTo>
                    <a:pt x="235" y="247"/>
                    <a:pt x="218" y="273"/>
                    <a:pt x="187" y="308"/>
                  </a:cubicBezTo>
                  <a:lnTo>
                    <a:pt x="9" y="516"/>
                  </a:lnTo>
                  <a:lnTo>
                    <a:pt x="9" y="581"/>
                  </a:lnTo>
                  <a:lnTo>
                    <a:pt x="378" y="581"/>
                  </a:lnTo>
                  <a:lnTo>
                    <a:pt x="378" y="508"/>
                  </a:lnTo>
                  <a:lnTo>
                    <a:pt x="131" y="508"/>
                  </a:lnTo>
                  <a:lnTo>
                    <a:pt x="131" y="503"/>
                  </a:lnTo>
                  <a:lnTo>
                    <a:pt x="248" y="364"/>
                  </a:lnTo>
                  <a:cubicBezTo>
                    <a:pt x="287" y="317"/>
                    <a:pt x="317" y="282"/>
                    <a:pt x="335" y="252"/>
                  </a:cubicBezTo>
                  <a:cubicBezTo>
                    <a:pt x="352" y="226"/>
                    <a:pt x="361" y="195"/>
                    <a:pt x="361" y="161"/>
                  </a:cubicBezTo>
                  <a:cubicBezTo>
                    <a:pt x="361" y="113"/>
                    <a:pt x="343" y="74"/>
                    <a:pt x="313" y="48"/>
                  </a:cubicBezTo>
                  <a:cubicBezTo>
                    <a:pt x="283" y="18"/>
                    <a:pt x="239"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6544937" y="4136978"/>
              <a:ext cx="59367" cy="83318"/>
            </a:xfrm>
            <a:custGeom>
              <a:avLst/>
              <a:gdLst/>
              <a:ahLst/>
              <a:cxnLst/>
              <a:rect l="l" t="t" r="r" b="b"/>
              <a:pathLst>
                <a:path w="409" h="574" extrusionOk="0">
                  <a:moveTo>
                    <a:pt x="239" y="135"/>
                  </a:moveTo>
                  <a:lnTo>
                    <a:pt x="239" y="369"/>
                  </a:lnTo>
                  <a:lnTo>
                    <a:pt x="92" y="369"/>
                  </a:lnTo>
                  <a:lnTo>
                    <a:pt x="230" y="157"/>
                  </a:lnTo>
                  <a:lnTo>
                    <a:pt x="239" y="135"/>
                  </a:lnTo>
                  <a:close/>
                  <a:moveTo>
                    <a:pt x="239" y="1"/>
                  </a:moveTo>
                  <a:lnTo>
                    <a:pt x="1" y="387"/>
                  </a:lnTo>
                  <a:lnTo>
                    <a:pt x="1" y="448"/>
                  </a:lnTo>
                  <a:lnTo>
                    <a:pt x="239" y="448"/>
                  </a:lnTo>
                  <a:lnTo>
                    <a:pt x="239" y="573"/>
                  </a:lnTo>
                  <a:lnTo>
                    <a:pt x="335" y="573"/>
                  </a:lnTo>
                  <a:lnTo>
                    <a:pt x="335" y="448"/>
                  </a:lnTo>
                  <a:lnTo>
                    <a:pt x="408" y="448"/>
                  </a:lnTo>
                  <a:lnTo>
                    <a:pt x="408" y="369"/>
                  </a:lnTo>
                  <a:lnTo>
                    <a:pt x="335" y="369"/>
                  </a:lnTo>
                  <a:lnTo>
                    <a:pt x="3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6607208" y="4136978"/>
              <a:ext cx="45578" cy="90140"/>
            </a:xfrm>
            <a:custGeom>
              <a:avLst/>
              <a:gdLst/>
              <a:ahLst/>
              <a:cxnLst/>
              <a:rect l="l" t="t" r="r" b="b"/>
              <a:pathLst>
                <a:path w="314" h="621" extrusionOk="0">
                  <a:moveTo>
                    <a:pt x="226" y="1"/>
                  </a:moveTo>
                  <a:lnTo>
                    <a:pt x="1" y="621"/>
                  </a:lnTo>
                  <a:lnTo>
                    <a:pt x="92" y="621"/>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660189" y="4136978"/>
              <a:ext cx="56755" cy="83318"/>
            </a:xfrm>
            <a:custGeom>
              <a:avLst/>
              <a:gdLst/>
              <a:ahLst/>
              <a:cxnLst/>
              <a:rect l="l" t="t" r="r" b="b"/>
              <a:pathLst>
                <a:path w="391" h="574" extrusionOk="0">
                  <a:moveTo>
                    <a:pt x="0" y="1"/>
                  </a:moveTo>
                  <a:lnTo>
                    <a:pt x="0" y="79"/>
                  </a:lnTo>
                  <a:lnTo>
                    <a:pt x="295" y="79"/>
                  </a:lnTo>
                  <a:cubicBezTo>
                    <a:pt x="239" y="148"/>
                    <a:pt x="195" y="218"/>
                    <a:pt x="165" y="283"/>
                  </a:cubicBezTo>
                  <a:cubicBezTo>
                    <a:pt x="135" y="348"/>
                    <a:pt x="117" y="426"/>
                    <a:pt x="117" y="508"/>
                  </a:cubicBezTo>
                  <a:lnTo>
                    <a:pt x="117" y="573"/>
                  </a:lnTo>
                  <a:lnTo>
                    <a:pt x="213" y="573"/>
                  </a:lnTo>
                  <a:lnTo>
                    <a:pt x="213" y="508"/>
                  </a:lnTo>
                  <a:cubicBezTo>
                    <a:pt x="213" y="426"/>
                    <a:pt x="226" y="356"/>
                    <a:pt x="247" y="296"/>
                  </a:cubicBezTo>
                  <a:cubicBezTo>
                    <a:pt x="273" y="231"/>
                    <a:pt x="321" y="161"/>
                    <a:pt x="390" y="79"/>
                  </a:cubicBezTo>
                  <a:lnTo>
                    <a:pt x="3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5"/>
          <p:cNvGrpSpPr/>
          <p:nvPr/>
        </p:nvGrpSpPr>
        <p:grpSpPr>
          <a:xfrm>
            <a:off x="3553002" y="1144547"/>
            <a:ext cx="2030100" cy="830253"/>
            <a:chOff x="3560874" y="1144547"/>
            <a:chExt cx="2030100" cy="830253"/>
          </a:xfrm>
        </p:grpSpPr>
        <p:sp>
          <p:nvSpPr>
            <p:cNvPr id="245" name="Google Shape;245;p15"/>
            <p:cNvSpPr txBox="1"/>
            <p:nvPr/>
          </p:nvSpPr>
          <p:spPr>
            <a:xfrm>
              <a:off x="3698488" y="1144547"/>
              <a:ext cx="17628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a:latin typeface="Fira Sans Extra Condensed"/>
                  <a:ea typeface="Fira Sans Extra Condensed"/>
                  <a:cs typeface="Fira Sans Extra Condensed"/>
                  <a:sym typeface="Fira Sans Extra Condensed"/>
                </a:rPr>
                <a:t>Data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246" name="Google Shape;246;p15"/>
            <p:cNvSpPr txBox="1"/>
            <p:nvPr/>
          </p:nvSpPr>
          <p:spPr>
            <a:xfrm>
              <a:off x="3560874" y="1423400"/>
              <a:ext cx="20301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sz="1200">
                  <a:solidFill>
                    <a:schemeClr val="dk1"/>
                  </a:solidFill>
                  <a:latin typeface="Roboto"/>
                  <a:ea typeface="Roboto"/>
                  <a:cs typeface="Roboto"/>
                  <a:sym typeface="Roboto"/>
                </a:rPr>
                <a:t>Data Analysis, pattern identification and trend exploration</a:t>
              </a:r>
              <a:endParaRPr sz="1200">
                <a:solidFill>
                  <a:schemeClr val="dk1"/>
                </a:solidFill>
                <a:latin typeface="Roboto"/>
                <a:ea typeface="Roboto"/>
                <a:cs typeface="Roboto"/>
                <a:sym typeface="Roboto"/>
              </a:endParaRPr>
            </a:p>
            <a:p>
              <a:pPr marL="0" lvl="0" indent="0" algn="ctr" rtl="0">
                <a:spcBef>
                  <a:spcPts val="0"/>
                </a:spcBef>
                <a:spcAft>
                  <a:spcPts val="0"/>
                </a:spcAft>
                <a:buNone/>
              </a:pPr>
              <a:endParaRPr sz="1200">
                <a:solidFill>
                  <a:schemeClr val="dk1"/>
                </a:solidFill>
                <a:latin typeface="Roboto"/>
                <a:ea typeface="Roboto"/>
                <a:cs typeface="Roboto"/>
                <a:sym typeface="Roboto"/>
              </a:endParaRPr>
            </a:p>
          </p:txBody>
        </p:sp>
      </p:grpSp>
      <p:cxnSp>
        <p:nvCxnSpPr>
          <p:cNvPr id="247" name="Google Shape;247;p15"/>
          <p:cNvCxnSpPr>
            <a:stCxn id="207" idx="3"/>
            <a:endCxn id="144" idx="2"/>
          </p:cNvCxnSpPr>
          <p:nvPr/>
        </p:nvCxnSpPr>
        <p:spPr>
          <a:xfrm>
            <a:off x="1599249" y="3081126"/>
            <a:ext cx="618600" cy="1139400"/>
          </a:xfrm>
          <a:prstGeom prst="bentConnector3">
            <a:avLst>
              <a:gd name="adj1" fmla="val 86648"/>
            </a:avLst>
          </a:prstGeom>
          <a:noFill/>
          <a:ln w="9525" cap="flat" cmpd="sng">
            <a:solidFill>
              <a:schemeClr val="dk1"/>
            </a:solidFill>
            <a:prstDash val="solid"/>
            <a:round/>
            <a:headEnd type="none" w="med" len="med"/>
            <a:tailEnd type="none" w="med" len="med"/>
          </a:ln>
        </p:spPr>
      </p:cxnSp>
      <p:cxnSp>
        <p:nvCxnSpPr>
          <p:cNvPr id="248" name="Google Shape;248;p15"/>
          <p:cNvCxnSpPr>
            <a:stCxn id="210" idx="3"/>
            <a:endCxn id="141" idx="2"/>
          </p:cNvCxnSpPr>
          <p:nvPr/>
        </p:nvCxnSpPr>
        <p:spPr>
          <a:xfrm>
            <a:off x="1599249" y="1897125"/>
            <a:ext cx="1087200" cy="1074600"/>
          </a:xfrm>
          <a:prstGeom prst="bentConnector3">
            <a:avLst>
              <a:gd name="adj1" fmla="val 70089"/>
            </a:avLst>
          </a:prstGeom>
          <a:noFill/>
          <a:ln w="9525" cap="flat" cmpd="sng">
            <a:solidFill>
              <a:schemeClr val="dk1"/>
            </a:solidFill>
            <a:prstDash val="solid"/>
            <a:round/>
            <a:headEnd type="none" w="med" len="med"/>
            <a:tailEnd type="none" w="med" len="med"/>
          </a:ln>
        </p:spPr>
      </p:cxnSp>
      <p:cxnSp>
        <p:nvCxnSpPr>
          <p:cNvPr id="249" name="Google Shape;249;p15"/>
          <p:cNvCxnSpPr>
            <a:endCxn id="142" idx="6"/>
          </p:cNvCxnSpPr>
          <p:nvPr/>
        </p:nvCxnSpPr>
        <p:spPr>
          <a:xfrm flipH="1">
            <a:off x="6456578" y="1897025"/>
            <a:ext cx="1088100" cy="1036200"/>
          </a:xfrm>
          <a:prstGeom prst="bentConnector3">
            <a:avLst>
              <a:gd name="adj1" fmla="val 67413"/>
            </a:avLst>
          </a:prstGeom>
          <a:noFill/>
          <a:ln w="9525" cap="flat" cmpd="sng">
            <a:solidFill>
              <a:schemeClr val="dk1"/>
            </a:solidFill>
            <a:prstDash val="solid"/>
            <a:round/>
            <a:headEnd type="none" w="med" len="med"/>
            <a:tailEnd type="none" w="med" len="med"/>
          </a:ln>
        </p:spPr>
      </p:cxnSp>
      <p:cxnSp>
        <p:nvCxnSpPr>
          <p:cNvPr id="250" name="Google Shape;250;p15"/>
          <p:cNvCxnSpPr>
            <a:stCxn id="213" idx="1"/>
            <a:endCxn id="143" idx="6"/>
          </p:cNvCxnSpPr>
          <p:nvPr/>
        </p:nvCxnSpPr>
        <p:spPr>
          <a:xfrm flipH="1">
            <a:off x="6912799" y="3081125"/>
            <a:ext cx="502200" cy="10893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251" name="Google Shape;251;p15"/>
          <p:cNvCxnSpPr>
            <a:stCxn id="246" idx="2"/>
            <a:endCxn id="180" idx="0"/>
          </p:cNvCxnSpPr>
          <p:nvPr/>
        </p:nvCxnSpPr>
        <p:spPr>
          <a:xfrm rot="-5400000" flipH="1">
            <a:off x="4451202" y="2091650"/>
            <a:ext cx="237600" cy="3900"/>
          </a:xfrm>
          <a:prstGeom prst="bentConnector3">
            <a:avLst>
              <a:gd name="adj1" fmla="val 50008"/>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p:nvPr/>
        </p:nvSpPr>
        <p:spPr>
          <a:xfrm>
            <a:off x="3687525" y="3277825"/>
            <a:ext cx="1759800" cy="1759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a:t>
            </a:r>
            <a:endParaRPr sz="2400"/>
          </a:p>
        </p:txBody>
      </p:sp>
      <p:grpSp>
        <p:nvGrpSpPr>
          <p:cNvPr id="258" name="Google Shape;258;p16"/>
          <p:cNvGrpSpPr/>
          <p:nvPr/>
        </p:nvGrpSpPr>
        <p:grpSpPr>
          <a:xfrm>
            <a:off x="3834102" y="3562460"/>
            <a:ext cx="1475787" cy="1235813"/>
            <a:chOff x="4154879" y="4080221"/>
            <a:chExt cx="825200" cy="691016"/>
          </a:xfrm>
        </p:grpSpPr>
        <p:sp>
          <p:nvSpPr>
            <p:cNvPr id="259" name="Google Shape;259;p16"/>
            <p:cNvSpPr/>
            <p:nvPr/>
          </p:nvSpPr>
          <p:spPr>
            <a:xfrm>
              <a:off x="4490528" y="4643310"/>
              <a:ext cx="432779" cy="127927"/>
            </a:xfrm>
            <a:custGeom>
              <a:avLst/>
              <a:gdLst/>
              <a:ahLst/>
              <a:cxnLst/>
              <a:rect l="l" t="t" r="r" b="b"/>
              <a:pathLst>
                <a:path w="6015" h="1778" extrusionOk="0">
                  <a:moveTo>
                    <a:pt x="1" y="74"/>
                  </a:moveTo>
                  <a:lnTo>
                    <a:pt x="1" y="1379"/>
                  </a:lnTo>
                  <a:cubicBezTo>
                    <a:pt x="1" y="1600"/>
                    <a:pt x="174" y="1778"/>
                    <a:pt x="387" y="1778"/>
                  </a:cubicBezTo>
                  <a:lnTo>
                    <a:pt x="387" y="1778"/>
                  </a:lnTo>
                  <a:lnTo>
                    <a:pt x="5629" y="1778"/>
                  </a:lnTo>
                  <a:cubicBezTo>
                    <a:pt x="5841" y="1778"/>
                    <a:pt x="6015" y="1600"/>
                    <a:pt x="6015" y="1379"/>
                  </a:cubicBezTo>
                  <a:lnTo>
                    <a:pt x="6015" y="1379"/>
                  </a:lnTo>
                  <a:lnTo>
                    <a:pt x="6015" y="195"/>
                  </a:lnTo>
                  <a:cubicBezTo>
                    <a:pt x="6015" y="152"/>
                    <a:pt x="5984" y="122"/>
                    <a:pt x="5941" y="122"/>
                  </a:cubicBezTo>
                  <a:lnTo>
                    <a:pt x="5941" y="122"/>
                  </a:lnTo>
                  <a:cubicBezTo>
                    <a:pt x="5902" y="122"/>
                    <a:pt x="5871" y="152"/>
                    <a:pt x="5871" y="195"/>
                  </a:cubicBezTo>
                  <a:lnTo>
                    <a:pt x="5871" y="195"/>
                  </a:lnTo>
                  <a:lnTo>
                    <a:pt x="5871" y="1379"/>
                  </a:lnTo>
                  <a:cubicBezTo>
                    <a:pt x="5871" y="1518"/>
                    <a:pt x="5763" y="1630"/>
                    <a:pt x="5629" y="1630"/>
                  </a:cubicBezTo>
                  <a:lnTo>
                    <a:pt x="5629" y="1630"/>
                  </a:lnTo>
                  <a:lnTo>
                    <a:pt x="387" y="1630"/>
                  </a:lnTo>
                  <a:cubicBezTo>
                    <a:pt x="252" y="1630"/>
                    <a:pt x="144" y="1518"/>
                    <a:pt x="144" y="1379"/>
                  </a:cubicBezTo>
                  <a:lnTo>
                    <a:pt x="144" y="1379"/>
                  </a:lnTo>
                  <a:lnTo>
                    <a:pt x="144" y="74"/>
                  </a:lnTo>
                  <a:cubicBezTo>
                    <a:pt x="144" y="35"/>
                    <a:pt x="114" y="0"/>
                    <a:pt x="75" y="0"/>
                  </a:cubicBezTo>
                  <a:lnTo>
                    <a:pt x="75" y="0"/>
                  </a:lnTo>
                  <a:cubicBezTo>
                    <a:pt x="36" y="0"/>
                    <a:pt x="1" y="35"/>
                    <a:pt x="1" y="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56181" y="4487968"/>
              <a:ext cx="56193" cy="59934"/>
            </a:xfrm>
            <a:custGeom>
              <a:avLst/>
              <a:gdLst/>
              <a:ahLst/>
              <a:cxnLst/>
              <a:rect l="l" t="t" r="r" b="b"/>
              <a:pathLst>
                <a:path w="781" h="833" extrusionOk="0">
                  <a:moveTo>
                    <a:pt x="0" y="832"/>
                  </a:moveTo>
                  <a:lnTo>
                    <a:pt x="781" y="832"/>
                  </a:lnTo>
                  <a:lnTo>
                    <a:pt x="781" y="0"/>
                  </a:lnTo>
                  <a:cubicBezTo>
                    <a:pt x="352" y="39"/>
                    <a:pt x="13" y="395"/>
                    <a:pt x="0" y="8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921080" y="4487968"/>
              <a:ext cx="58999" cy="59934"/>
            </a:xfrm>
            <a:custGeom>
              <a:avLst/>
              <a:gdLst/>
              <a:ahLst/>
              <a:cxnLst/>
              <a:rect l="l" t="t" r="r" b="b"/>
              <a:pathLst>
                <a:path w="820" h="833" extrusionOk="0">
                  <a:moveTo>
                    <a:pt x="0" y="832"/>
                  </a:moveTo>
                  <a:lnTo>
                    <a:pt x="820" y="832"/>
                  </a:lnTo>
                  <a:cubicBezTo>
                    <a:pt x="807" y="382"/>
                    <a:pt x="451" y="22"/>
                    <a:pt x="0" y="0"/>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4856181" y="4556537"/>
              <a:ext cx="123898" cy="138000"/>
            </a:xfrm>
            <a:custGeom>
              <a:avLst/>
              <a:gdLst/>
              <a:ahLst/>
              <a:cxnLst/>
              <a:rect l="l" t="t" r="r" b="b"/>
              <a:pathLst>
                <a:path w="1722" h="1918" extrusionOk="0">
                  <a:moveTo>
                    <a:pt x="0" y="1"/>
                  </a:moveTo>
                  <a:lnTo>
                    <a:pt x="0" y="1054"/>
                  </a:lnTo>
                  <a:cubicBezTo>
                    <a:pt x="0" y="1531"/>
                    <a:pt x="386" y="1917"/>
                    <a:pt x="859" y="1917"/>
                  </a:cubicBezTo>
                  <a:lnTo>
                    <a:pt x="859" y="1917"/>
                  </a:lnTo>
                  <a:cubicBezTo>
                    <a:pt x="1336" y="1917"/>
                    <a:pt x="1722" y="1531"/>
                    <a:pt x="1722" y="1054"/>
                  </a:cubicBezTo>
                  <a:lnTo>
                    <a:pt x="1722" y="1054"/>
                  </a:lnTo>
                  <a:lnTo>
                    <a:pt x="1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154879" y="4357880"/>
              <a:ext cx="695757" cy="357232"/>
            </a:xfrm>
            <a:custGeom>
              <a:avLst/>
              <a:gdLst/>
              <a:ahLst/>
              <a:cxnLst/>
              <a:rect l="l" t="t" r="r" b="b"/>
              <a:pathLst>
                <a:path w="9670" h="4965" extrusionOk="0">
                  <a:moveTo>
                    <a:pt x="521" y="0"/>
                  </a:moveTo>
                  <a:cubicBezTo>
                    <a:pt x="235" y="0"/>
                    <a:pt x="1" y="234"/>
                    <a:pt x="1" y="520"/>
                  </a:cubicBezTo>
                  <a:lnTo>
                    <a:pt x="1" y="520"/>
                  </a:lnTo>
                  <a:cubicBezTo>
                    <a:pt x="1" y="811"/>
                    <a:pt x="235" y="1045"/>
                    <a:pt x="521" y="1045"/>
                  </a:cubicBezTo>
                  <a:lnTo>
                    <a:pt x="521" y="1045"/>
                  </a:lnTo>
                  <a:lnTo>
                    <a:pt x="790" y="1045"/>
                  </a:lnTo>
                  <a:lnTo>
                    <a:pt x="1397" y="4574"/>
                  </a:lnTo>
                  <a:cubicBezTo>
                    <a:pt x="1436" y="4800"/>
                    <a:pt x="1631" y="4964"/>
                    <a:pt x="1861" y="4964"/>
                  </a:cubicBezTo>
                  <a:lnTo>
                    <a:pt x="1861" y="4964"/>
                  </a:lnTo>
                  <a:lnTo>
                    <a:pt x="7809" y="4964"/>
                  </a:lnTo>
                  <a:cubicBezTo>
                    <a:pt x="8039" y="4964"/>
                    <a:pt x="8234" y="4800"/>
                    <a:pt x="8273" y="4574"/>
                  </a:cubicBezTo>
                  <a:lnTo>
                    <a:pt x="8273" y="4574"/>
                  </a:lnTo>
                  <a:lnTo>
                    <a:pt x="8880" y="1045"/>
                  </a:lnTo>
                  <a:lnTo>
                    <a:pt x="9149" y="1045"/>
                  </a:lnTo>
                  <a:cubicBezTo>
                    <a:pt x="9435" y="1045"/>
                    <a:pt x="9669" y="811"/>
                    <a:pt x="9669" y="520"/>
                  </a:cubicBezTo>
                  <a:lnTo>
                    <a:pt x="9669" y="520"/>
                  </a:lnTo>
                  <a:cubicBezTo>
                    <a:pt x="9669" y="234"/>
                    <a:pt x="9435" y="0"/>
                    <a:pt x="9149" y="0"/>
                  </a:cubicBezTo>
                  <a:lnTo>
                    <a:pt x="9149" y="0"/>
                  </a:lnTo>
                  <a:close/>
                  <a:moveTo>
                    <a:pt x="6691" y="3737"/>
                  </a:moveTo>
                  <a:lnTo>
                    <a:pt x="6691" y="1652"/>
                  </a:lnTo>
                  <a:cubicBezTo>
                    <a:pt x="6691" y="1487"/>
                    <a:pt x="6825" y="1353"/>
                    <a:pt x="6994" y="1353"/>
                  </a:cubicBezTo>
                  <a:lnTo>
                    <a:pt x="6994" y="1353"/>
                  </a:lnTo>
                  <a:cubicBezTo>
                    <a:pt x="7077" y="1353"/>
                    <a:pt x="7155" y="1387"/>
                    <a:pt x="7207" y="1439"/>
                  </a:cubicBezTo>
                  <a:lnTo>
                    <a:pt x="7207" y="1439"/>
                  </a:lnTo>
                  <a:cubicBezTo>
                    <a:pt x="7263" y="1496"/>
                    <a:pt x="7298" y="1570"/>
                    <a:pt x="7298" y="1652"/>
                  </a:cubicBezTo>
                  <a:lnTo>
                    <a:pt x="7298" y="1652"/>
                  </a:lnTo>
                  <a:lnTo>
                    <a:pt x="7298" y="3737"/>
                  </a:lnTo>
                  <a:cubicBezTo>
                    <a:pt x="7298" y="3907"/>
                    <a:pt x="7159" y="4041"/>
                    <a:pt x="6994" y="4041"/>
                  </a:cubicBezTo>
                  <a:lnTo>
                    <a:pt x="6994" y="4041"/>
                  </a:lnTo>
                  <a:cubicBezTo>
                    <a:pt x="6825" y="4041"/>
                    <a:pt x="6691" y="3907"/>
                    <a:pt x="6691" y="3737"/>
                  </a:cubicBezTo>
                  <a:moveTo>
                    <a:pt x="5247" y="3737"/>
                  </a:moveTo>
                  <a:lnTo>
                    <a:pt x="5247" y="1652"/>
                  </a:lnTo>
                  <a:cubicBezTo>
                    <a:pt x="5247" y="1487"/>
                    <a:pt x="5381" y="1353"/>
                    <a:pt x="5550" y="1353"/>
                  </a:cubicBezTo>
                  <a:lnTo>
                    <a:pt x="5550" y="1353"/>
                  </a:lnTo>
                  <a:cubicBezTo>
                    <a:pt x="5633" y="1353"/>
                    <a:pt x="5711" y="1387"/>
                    <a:pt x="5763" y="1439"/>
                  </a:cubicBezTo>
                  <a:lnTo>
                    <a:pt x="5763" y="1439"/>
                  </a:lnTo>
                  <a:cubicBezTo>
                    <a:pt x="5819" y="1496"/>
                    <a:pt x="5854" y="1570"/>
                    <a:pt x="5854" y="1652"/>
                  </a:cubicBezTo>
                  <a:lnTo>
                    <a:pt x="5854" y="1652"/>
                  </a:lnTo>
                  <a:lnTo>
                    <a:pt x="5854" y="3737"/>
                  </a:lnTo>
                  <a:cubicBezTo>
                    <a:pt x="5854" y="3907"/>
                    <a:pt x="5715" y="4041"/>
                    <a:pt x="5550" y="4041"/>
                  </a:cubicBezTo>
                  <a:lnTo>
                    <a:pt x="5550" y="4041"/>
                  </a:lnTo>
                  <a:cubicBezTo>
                    <a:pt x="5381" y="4041"/>
                    <a:pt x="5247" y="3907"/>
                    <a:pt x="5247" y="3737"/>
                  </a:cubicBezTo>
                  <a:moveTo>
                    <a:pt x="3816" y="3737"/>
                  </a:moveTo>
                  <a:lnTo>
                    <a:pt x="3816" y="1652"/>
                  </a:lnTo>
                  <a:cubicBezTo>
                    <a:pt x="3816" y="1487"/>
                    <a:pt x="3950" y="1353"/>
                    <a:pt x="4120" y="1353"/>
                  </a:cubicBezTo>
                  <a:lnTo>
                    <a:pt x="4120" y="1353"/>
                  </a:lnTo>
                  <a:cubicBezTo>
                    <a:pt x="4202" y="1353"/>
                    <a:pt x="4280" y="1387"/>
                    <a:pt x="4332" y="1439"/>
                  </a:cubicBezTo>
                  <a:lnTo>
                    <a:pt x="4332" y="1439"/>
                  </a:lnTo>
                  <a:cubicBezTo>
                    <a:pt x="4388" y="1496"/>
                    <a:pt x="4423" y="1570"/>
                    <a:pt x="4423" y="1652"/>
                  </a:cubicBezTo>
                  <a:lnTo>
                    <a:pt x="4423" y="1652"/>
                  </a:lnTo>
                  <a:lnTo>
                    <a:pt x="4423" y="3737"/>
                  </a:lnTo>
                  <a:cubicBezTo>
                    <a:pt x="4423" y="3907"/>
                    <a:pt x="4284" y="4041"/>
                    <a:pt x="4120" y="4041"/>
                  </a:cubicBezTo>
                  <a:lnTo>
                    <a:pt x="4120" y="4041"/>
                  </a:lnTo>
                  <a:cubicBezTo>
                    <a:pt x="3950" y="4041"/>
                    <a:pt x="3816" y="3907"/>
                    <a:pt x="3816" y="3737"/>
                  </a:cubicBezTo>
                  <a:moveTo>
                    <a:pt x="2377" y="3737"/>
                  </a:moveTo>
                  <a:lnTo>
                    <a:pt x="2377" y="1652"/>
                  </a:lnTo>
                  <a:cubicBezTo>
                    <a:pt x="2377" y="1487"/>
                    <a:pt x="2511" y="1353"/>
                    <a:pt x="2676" y="1353"/>
                  </a:cubicBezTo>
                  <a:lnTo>
                    <a:pt x="2676" y="1353"/>
                  </a:lnTo>
                  <a:cubicBezTo>
                    <a:pt x="2758" y="1353"/>
                    <a:pt x="2836" y="1387"/>
                    <a:pt x="2888" y="1439"/>
                  </a:cubicBezTo>
                  <a:lnTo>
                    <a:pt x="2888" y="1439"/>
                  </a:lnTo>
                  <a:cubicBezTo>
                    <a:pt x="2945" y="1496"/>
                    <a:pt x="2979" y="1570"/>
                    <a:pt x="2979" y="1652"/>
                  </a:cubicBezTo>
                  <a:lnTo>
                    <a:pt x="2979" y="1652"/>
                  </a:lnTo>
                  <a:lnTo>
                    <a:pt x="2979" y="3737"/>
                  </a:lnTo>
                  <a:cubicBezTo>
                    <a:pt x="2979" y="3907"/>
                    <a:pt x="2845" y="4041"/>
                    <a:pt x="2676" y="4041"/>
                  </a:cubicBezTo>
                  <a:lnTo>
                    <a:pt x="2676" y="4041"/>
                  </a:lnTo>
                  <a:cubicBezTo>
                    <a:pt x="2511" y="4041"/>
                    <a:pt x="2377" y="3907"/>
                    <a:pt x="2377" y="3737"/>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196035" y="4080221"/>
              <a:ext cx="87419" cy="234629"/>
            </a:xfrm>
            <a:custGeom>
              <a:avLst/>
              <a:gdLst/>
              <a:ahLst/>
              <a:cxnLst/>
              <a:rect l="l" t="t" r="r" b="b"/>
              <a:pathLst>
                <a:path w="1215" h="3261" extrusionOk="0">
                  <a:moveTo>
                    <a:pt x="252" y="0"/>
                  </a:moveTo>
                  <a:cubicBezTo>
                    <a:pt x="114" y="0"/>
                    <a:pt x="1" y="117"/>
                    <a:pt x="1" y="256"/>
                  </a:cubicBezTo>
                  <a:lnTo>
                    <a:pt x="1" y="256"/>
                  </a:lnTo>
                  <a:lnTo>
                    <a:pt x="1" y="2654"/>
                  </a:lnTo>
                  <a:cubicBezTo>
                    <a:pt x="1" y="2988"/>
                    <a:pt x="270" y="3261"/>
                    <a:pt x="608" y="3261"/>
                  </a:cubicBezTo>
                  <a:lnTo>
                    <a:pt x="608" y="3261"/>
                  </a:lnTo>
                  <a:cubicBezTo>
                    <a:pt x="946" y="3261"/>
                    <a:pt x="1215" y="2988"/>
                    <a:pt x="1215" y="2654"/>
                  </a:cubicBezTo>
                  <a:lnTo>
                    <a:pt x="1215" y="2654"/>
                  </a:lnTo>
                  <a:lnTo>
                    <a:pt x="1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371091" y="4080221"/>
              <a:ext cx="87707" cy="234629"/>
            </a:xfrm>
            <a:custGeom>
              <a:avLst/>
              <a:gdLst/>
              <a:ahLst/>
              <a:cxnLst/>
              <a:rect l="l" t="t" r="r" b="b"/>
              <a:pathLst>
                <a:path w="1219" h="3261" extrusionOk="0">
                  <a:moveTo>
                    <a:pt x="0" y="0"/>
                  </a:moveTo>
                  <a:lnTo>
                    <a:pt x="0" y="2654"/>
                  </a:lnTo>
                  <a:cubicBezTo>
                    <a:pt x="0" y="2988"/>
                    <a:pt x="273" y="3261"/>
                    <a:pt x="612" y="3261"/>
                  </a:cubicBezTo>
                  <a:lnTo>
                    <a:pt x="612" y="3261"/>
                  </a:lnTo>
                  <a:cubicBezTo>
                    <a:pt x="950" y="3261"/>
                    <a:pt x="1219" y="2988"/>
                    <a:pt x="1219" y="2654"/>
                  </a:cubicBezTo>
                  <a:lnTo>
                    <a:pt x="1219" y="2654"/>
                  </a:lnTo>
                  <a:lnTo>
                    <a:pt x="12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546362" y="4080221"/>
              <a:ext cx="87779" cy="234629"/>
            </a:xfrm>
            <a:custGeom>
              <a:avLst/>
              <a:gdLst/>
              <a:ahLst/>
              <a:cxnLst/>
              <a:rect l="l" t="t" r="r" b="b"/>
              <a:pathLst>
                <a:path w="1220" h="3261" extrusionOk="0">
                  <a:moveTo>
                    <a:pt x="1" y="0"/>
                  </a:moveTo>
                  <a:lnTo>
                    <a:pt x="1" y="2654"/>
                  </a:lnTo>
                  <a:cubicBezTo>
                    <a:pt x="1" y="2988"/>
                    <a:pt x="274" y="3261"/>
                    <a:pt x="612" y="3261"/>
                  </a:cubicBezTo>
                  <a:lnTo>
                    <a:pt x="612" y="3261"/>
                  </a:lnTo>
                  <a:cubicBezTo>
                    <a:pt x="950" y="3261"/>
                    <a:pt x="1219" y="2988"/>
                    <a:pt x="1219" y="2654"/>
                  </a:cubicBezTo>
                  <a:lnTo>
                    <a:pt x="1219" y="2654"/>
                  </a:lnTo>
                  <a:lnTo>
                    <a:pt x="12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721705" y="4080221"/>
              <a:ext cx="87707" cy="234629"/>
            </a:xfrm>
            <a:custGeom>
              <a:avLst/>
              <a:gdLst/>
              <a:ahLst/>
              <a:cxnLst/>
              <a:rect l="l" t="t" r="r" b="b"/>
              <a:pathLst>
                <a:path w="1219" h="3261" extrusionOk="0">
                  <a:moveTo>
                    <a:pt x="1" y="0"/>
                  </a:moveTo>
                  <a:lnTo>
                    <a:pt x="1" y="2654"/>
                  </a:lnTo>
                  <a:cubicBezTo>
                    <a:pt x="1" y="2988"/>
                    <a:pt x="274" y="3261"/>
                    <a:pt x="612" y="3261"/>
                  </a:cubicBezTo>
                  <a:lnTo>
                    <a:pt x="612" y="3261"/>
                  </a:lnTo>
                  <a:cubicBezTo>
                    <a:pt x="950" y="3261"/>
                    <a:pt x="1219" y="2988"/>
                    <a:pt x="1219" y="2654"/>
                  </a:cubicBezTo>
                  <a:lnTo>
                    <a:pt x="1219" y="2654"/>
                  </a:lnTo>
                  <a:lnTo>
                    <a:pt x="1219" y="256"/>
                  </a:lnTo>
                  <a:cubicBezTo>
                    <a:pt x="1219" y="117"/>
                    <a:pt x="1106" y="0"/>
                    <a:pt x="968" y="0"/>
                  </a:cubicBezTo>
                  <a:lnTo>
                    <a:pt x="9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283383" y="4080221"/>
              <a:ext cx="87779" cy="234629"/>
            </a:xfrm>
            <a:custGeom>
              <a:avLst/>
              <a:gdLst/>
              <a:ahLst/>
              <a:cxnLst/>
              <a:rect l="l" t="t" r="r" b="b"/>
              <a:pathLst>
                <a:path w="1220" h="3261" extrusionOk="0">
                  <a:moveTo>
                    <a:pt x="1" y="0"/>
                  </a:moveTo>
                  <a:lnTo>
                    <a:pt x="1" y="2654"/>
                  </a:lnTo>
                  <a:cubicBezTo>
                    <a:pt x="1" y="2988"/>
                    <a:pt x="274" y="3261"/>
                    <a:pt x="612" y="3261"/>
                  </a:cubicBezTo>
                  <a:lnTo>
                    <a:pt x="612" y="3261"/>
                  </a:lnTo>
                  <a:cubicBezTo>
                    <a:pt x="950" y="3261"/>
                    <a:pt x="1219" y="2988"/>
                    <a:pt x="1219" y="2654"/>
                  </a:cubicBezTo>
                  <a:lnTo>
                    <a:pt x="1219" y="2654"/>
                  </a:lnTo>
                  <a:lnTo>
                    <a:pt x="1219" y="0"/>
                  </a:lnTo>
                  <a:close/>
                  <a:moveTo>
                    <a:pt x="114" y="2654"/>
                  </a:moveTo>
                  <a:lnTo>
                    <a:pt x="114" y="113"/>
                  </a:lnTo>
                  <a:lnTo>
                    <a:pt x="1111" y="113"/>
                  </a:lnTo>
                  <a:lnTo>
                    <a:pt x="1111" y="2654"/>
                  </a:lnTo>
                  <a:cubicBezTo>
                    <a:pt x="1111" y="2927"/>
                    <a:pt x="885" y="3152"/>
                    <a:pt x="612" y="3152"/>
                  </a:cubicBezTo>
                  <a:lnTo>
                    <a:pt x="612" y="3152"/>
                  </a:lnTo>
                  <a:cubicBezTo>
                    <a:pt x="339" y="3152"/>
                    <a:pt x="114" y="2927"/>
                    <a:pt x="114" y="26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458726" y="4080221"/>
              <a:ext cx="87707" cy="234629"/>
            </a:xfrm>
            <a:custGeom>
              <a:avLst/>
              <a:gdLst/>
              <a:ahLst/>
              <a:cxnLst/>
              <a:rect l="l" t="t" r="r" b="b"/>
              <a:pathLst>
                <a:path w="1219" h="3261" extrusionOk="0">
                  <a:moveTo>
                    <a:pt x="1" y="0"/>
                  </a:moveTo>
                  <a:lnTo>
                    <a:pt x="1" y="2654"/>
                  </a:lnTo>
                  <a:cubicBezTo>
                    <a:pt x="1" y="2988"/>
                    <a:pt x="274" y="3261"/>
                    <a:pt x="612" y="3261"/>
                  </a:cubicBezTo>
                  <a:lnTo>
                    <a:pt x="612" y="3261"/>
                  </a:lnTo>
                  <a:cubicBezTo>
                    <a:pt x="950" y="3261"/>
                    <a:pt x="1219" y="2988"/>
                    <a:pt x="1219" y="2654"/>
                  </a:cubicBezTo>
                  <a:lnTo>
                    <a:pt x="1219" y="2654"/>
                  </a:lnTo>
                  <a:lnTo>
                    <a:pt x="1219" y="0"/>
                  </a:lnTo>
                  <a:close/>
                  <a:moveTo>
                    <a:pt x="113" y="2654"/>
                  </a:moveTo>
                  <a:lnTo>
                    <a:pt x="113" y="113"/>
                  </a:lnTo>
                  <a:lnTo>
                    <a:pt x="1111" y="113"/>
                  </a:lnTo>
                  <a:lnTo>
                    <a:pt x="1111" y="2654"/>
                  </a:lnTo>
                  <a:cubicBezTo>
                    <a:pt x="1111" y="2927"/>
                    <a:pt x="885" y="3152"/>
                    <a:pt x="612" y="3152"/>
                  </a:cubicBezTo>
                  <a:lnTo>
                    <a:pt x="612" y="3152"/>
                  </a:lnTo>
                  <a:cubicBezTo>
                    <a:pt x="339" y="3152"/>
                    <a:pt x="113" y="2927"/>
                    <a:pt x="113" y="26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634070" y="4080221"/>
              <a:ext cx="87707" cy="234629"/>
            </a:xfrm>
            <a:custGeom>
              <a:avLst/>
              <a:gdLst/>
              <a:ahLst/>
              <a:cxnLst/>
              <a:rect l="l" t="t" r="r" b="b"/>
              <a:pathLst>
                <a:path w="1219" h="3261" extrusionOk="0">
                  <a:moveTo>
                    <a:pt x="0" y="0"/>
                  </a:moveTo>
                  <a:lnTo>
                    <a:pt x="0" y="2654"/>
                  </a:lnTo>
                  <a:cubicBezTo>
                    <a:pt x="0" y="2988"/>
                    <a:pt x="273" y="3261"/>
                    <a:pt x="612" y="3261"/>
                  </a:cubicBezTo>
                  <a:lnTo>
                    <a:pt x="612" y="3261"/>
                  </a:lnTo>
                  <a:cubicBezTo>
                    <a:pt x="950" y="3261"/>
                    <a:pt x="1219" y="2988"/>
                    <a:pt x="1219" y="2654"/>
                  </a:cubicBezTo>
                  <a:lnTo>
                    <a:pt x="1219" y="2654"/>
                  </a:lnTo>
                  <a:lnTo>
                    <a:pt x="1219" y="0"/>
                  </a:lnTo>
                  <a:close/>
                  <a:moveTo>
                    <a:pt x="113" y="2654"/>
                  </a:moveTo>
                  <a:lnTo>
                    <a:pt x="113" y="113"/>
                  </a:lnTo>
                  <a:lnTo>
                    <a:pt x="1110" y="113"/>
                  </a:lnTo>
                  <a:lnTo>
                    <a:pt x="1110" y="2654"/>
                  </a:lnTo>
                  <a:cubicBezTo>
                    <a:pt x="1110" y="2927"/>
                    <a:pt x="885" y="3152"/>
                    <a:pt x="612" y="3152"/>
                  </a:cubicBezTo>
                  <a:lnTo>
                    <a:pt x="612" y="3152"/>
                  </a:lnTo>
                  <a:cubicBezTo>
                    <a:pt x="338" y="3152"/>
                    <a:pt x="113" y="2927"/>
                    <a:pt x="113" y="26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6"/>
          <p:cNvSpPr txBox="1"/>
          <p:nvPr/>
        </p:nvSpPr>
        <p:spPr>
          <a:xfrm>
            <a:off x="922975" y="1069475"/>
            <a:ext cx="7642500" cy="796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chemeClr val="dk1"/>
                </a:solidFill>
                <a:latin typeface="Roboto"/>
                <a:ea typeface="Roboto"/>
                <a:cs typeface="Roboto"/>
                <a:sym typeface="Roboto"/>
              </a:rPr>
              <a:t>Temu’s Product Selling and Customer Dataset is sourced from Kaggle and optimized by adding additional columns as needed, cleaned and prepared for analysis  by removing duplicates and handling missing values to ensure data accuracy and reliability.</a:t>
            </a:r>
            <a:endParaRPr sz="1600">
              <a:solidFill>
                <a:schemeClr val="dk1"/>
              </a:solidFill>
              <a:latin typeface="Roboto"/>
              <a:ea typeface="Roboto"/>
              <a:cs typeface="Roboto"/>
              <a:sym typeface="Roboto"/>
            </a:endParaRPr>
          </a:p>
        </p:txBody>
      </p:sp>
      <p:sp>
        <p:nvSpPr>
          <p:cNvPr id="272" name="Google Shape;272;p16"/>
          <p:cNvSpPr txBox="1"/>
          <p:nvPr/>
        </p:nvSpPr>
        <p:spPr>
          <a:xfrm>
            <a:off x="1044375" y="2320200"/>
            <a:ext cx="2785200" cy="5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oboto"/>
                <a:ea typeface="Roboto"/>
                <a:cs typeface="Roboto"/>
                <a:sym typeface="Roboto"/>
              </a:rPr>
              <a:t>Temu_Product_Details</a:t>
            </a:r>
            <a:endParaRPr sz="2000">
              <a:solidFill>
                <a:schemeClr val="dk1"/>
              </a:solidFill>
              <a:latin typeface="Roboto"/>
              <a:ea typeface="Roboto"/>
              <a:cs typeface="Roboto"/>
              <a:sym typeface="Roboto"/>
            </a:endParaRPr>
          </a:p>
          <a:p>
            <a:pPr marL="0" lvl="0" indent="0" algn="l" rtl="0">
              <a:spcBef>
                <a:spcPts val="0"/>
              </a:spcBef>
              <a:spcAft>
                <a:spcPts val="0"/>
              </a:spcAft>
              <a:buNone/>
            </a:pPr>
            <a:r>
              <a:rPr lang="en" sz="1500">
                <a:solidFill>
                  <a:schemeClr val="dk1"/>
                </a:solidFill>
                <a:latin typeface="Roboto"/>
                <a:ea typeface="Roboto"/>
                <a:cs typeface="Roboto"/>
                <a:sym typeface="Roboto"/>
              </a:rPr>
              <a:t>Column: 8</a:t>
            </a:r>
            <a:endParaRPr sz="1500">
              <a:solidFill>
                <a:schemeClr val="dk1"/>
              </a:solidFill>
              <a:latin typeface="Roboto"/>
              <a:ea typeface="Roboto"/>
              <a:cs typeface="Roboto"/>
              <a:sym typeface="Roboto"/>
            </a:endParaRPr>
          </a:p>
          <a:p>
            <a:pPr marL="0" lvl="0" indent="0" algn="l" rtl="0">
              <a:spcBef>
                <a:spcPts val="0"/>
              </a:spcBef>
              <a:spcAft>
                <a:spcPts val="0"/>
              </a:spcAft>
              <a:buNone/>
            </a:pPr>
            <a:r>
              <a:rPr lang="en" sz="1500">
                <a:solidFill>
                  <a:schemeClr val="dk1"/>
                </a:solidFill>
                <a:latin typeface="Roboto"/>
                <a:ea typeface="Roboto"/>
                <a:cs typeface="Roboto"/>
                <a:sym typeface="Roboto"/>
              </a:rPr>
              <a:t>Rows: 95000</a:t>
            </a:r>
            <a:endParaRPr sz="15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cxnSp>
        <p:nvCxnSpPr>
          <p:cNvPr id="273" name="Google Shape;273;p16"/>
          <p:cNvCxnSpPr/>
          <p:nvPr/>
        </p:nvCxnSpPr>
        <p:spPr>
          <a:xfrm rot="10800000">
            <a:off x="2347650" y="3380800"/>
            <a:ext cx="1597800" cy="967500"/>
          </a:xfrm>
          <a:prstGeom prst="bentConnector2">
            <a:avLst/>
          </a:prstGeom>
          <a:noFill/>
          <a:ln w="9525" cap="flat" cmpd="sng">
            <a:solidFill>
              <a:schemeClr val="dk1"/>
            </a:solidFill>
            <a:prstDash val="solid"/>
            <a:round/>
            <a:headEnd type="none" w="med" len="med"/>
            <a:tailEnd type="none" w="med" len="med"/>
          </a:ln>
        </p:spPr>
      </p:cxnSp>
      <p:cxnSp>
        <p:nvCxnSpPr>
          <p:cNvPr id="274" name="Google Shape;274;p16"/>
          <p:cNvCxnSpPr/>
          <p:nvPr/>
        </p:nvCxnSpPr>
        <p:spPr>
          <a:xfrm rot="10800000" flipH="1">
            <a:off x="5309912" y="3357099"/>
            <a:ext cx="1719900" cy="1014900"/>
          </a:xfrm>
          <a:prstGeom prst="bentConnector2">
            <a:avLst/>
          </a:prstGeom>
          <a:noFill/>
          <a:ln w="9525" cap="flat" cmpd="sng">
            <a:solidFill>
              <a:schemeClr val="dk1"/>
            </a:solidFill>
            <a:prstDash val="solid"/>
            <a:round/>
            <a:headEnd type="none" w="med" len="med"/>
            <a:tailEnd type="none" w="med" len="med"/>
          </a:ln>
        </p:spPr>
      </p:cxnSp>
      <p:sp>
        <p:nvSpPr>
          <p:cNvPr id="275" name="Google Shape;275;p16"/>
          <p:cNvSpPr txBox="1"/>
          <p:nvPr/>
        </p:nvSpPr>
        <p:spPr>
          <a:xfrm>
            <a:off x="5447325" y="2320200"/>
            <a:ext cx="3021000" cy="5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oboto"/>
                <a:ea typeface="Roboto"/>
                <a:cs typeface="Roboto"/>
                <a:sym typeface="Roboto"/>
              </a:rPr>
              <a:t>Temu_Customer_Details</a:t>
            </a:r>
            <a:endParaRPr sz="20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Column: 9</a:t>
            </a:r>
            <a:endParaRPr sz="15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Rows: 2000</a:t>
            </a:r>
            <a:endParaRPr sz="20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p:nvPr/>
        </p:nvSpPr>
        <p:spPr>
          <a:xfrm>
            <a:off x="3687525" y="3277825"/>
            <a:ext cx="1759800" cy="1759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txBox="1">
            <a:spLocks noGrp="1"/>
          </p:cNvSpPr>
          <p:nvPr>
            <p:ph type="title"/>
          </p:nvPr>
        </p:nvSpPr>
        <p:spPr>
          <a:xfrm>
            <a:off x="457200" y="38005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Entity Relationship Diagram (ERD)</a:t>
            </a:r>
            <a:endParaRPr sz="2400"/>
          </a:p>
        </p:txBody>
      </p:sp>
      <p:pic>
        <p:nvPicPr>
          <p:cNvPr id="282" name="Google Shape;282;p17"/>
          <p:cNvPicPr preferRelativeResize="0"/>
          <p:nvPr/>
        </p:nvPicPr>
        <p:blipFill>
          <a:blip r:embed="rId3">
            <a:alphaModFix/>
          </a:blip>
          <a:stretch>
            <a:fillRect/>
          </a:stretch>
        </p:blipFill>
        <p:spPr>
          <a:xfrm>
            <a:off x="1292949" y="1187725"/>
            <a:ext cx="6558101" cy="3041950"/>
          </a:xfrm>
          <a:prstGeom prst="rect">
            <a:avLst/>
          </a:prstGeom>
          <a:noFill/>
          <a:ln>
            <a:noFill/>
          </a:ln>
        </p:spPr>
      </p:pic>
      <p:sp>
        <p:nvSpPr>
          <p:cNvPr id="283" name="Google Shape;283;p17"/>
          <p:cNvSpPr txBox="1"/>
          <p:nvPr/>
        </p:nvSpPr>
        <p:spPr>
          <a:xfrm>
            <a:off x="3687525" y="1462100"/>
            <a:ext cx="417900" cy="2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M</a:t>
            </a:r>
            <a:endParaRPr sz="1800">
              <a:solidFill>
                <a:schemeClr val="dk1"/>
              </a:solidFill>
              <a:latin typeface="Roboto"/>
              <a:ea typeface="Roboto"/>
              <a:cs typeface="Roboto"/>
              <a:sym typeface="Roboto"/>
            </a:endParaRPr>
          </a:p>
        </p:txBody>
      </p:sp>
      <p:sp>
        <p:nvSpPr>
          <p:cNvPr id="284" name="Google Shape;284;p17"/>
          <p:cNvSpPr txBox="1"/>
          <p:nvPr/>
        </p:nvSpPr>
        <p:spPr>
          <a:xfrm>
            <a:off x="4845125" y="2499900"/>
            <a:ext cx="417900" cy="2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M</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pSp>
        <p:nvGrpSpPr>
          <p:cNvPr id="289" name="Google Shape;289;p18"/>
          <p:cNvGrpSpPr/>
          <p:nvPr/>
        </p:nvGrpSpPr>
        <p:grpSpPr>
          <a:xfrm>
            <a:off x="4655225" y="1201450"/>
            <a:ext cx="3535497" cy="3506719"/>
            <a:chOff x="5151300" y="1201450"/>
            <a:chExt cx="3535497" cy="3506719"/>
          </a:xfrm>
        </p:grpSpPr>
        <p:grpSp>
          <p:nvGrpSpPr>
            <p:cNvPr id="290" name="Google Shape;290;p18"/>
            <p:cNvGrpSpPr/>
            <p:nvPr/>
          </p:nvGrpSpPr>
          <p:grpSpPr>
            <a:xfrm>
              <a:off x="5469911" y="1228361"/>
              <a:ext cx="1932075" cy="3479808"/>
              <a:chOff x="5469911" y="1228361"/>
              <a:chExt cx="1932075" cy="3479808"/>
            </a:xfrm>
          </p:grpSpPr>
          <p:sp>
            <p:nvSpPr>
              <p:cNvPr id="291" name="Google Shape;291;p18"/>
              <p:cNvSpPr/>
              <p:nvPr/>
            </p:nvSpPr>
            <p:spPr>
              <a:xfrm>
                <a:off x="5469911" y="1228361"/>
                <a:ext cx="1863713" cy="3479808"/>
              </a:xfrm>
              <a:custGeom>
                <a:avLst/>
                <a:gdLst/>
                <a:ahLst/>
                <a:cxnLst/>
                <a:rect l="l" t="t" r="r" b="b"/>
                <a:pathLst>
                  <a:path w="12050" h="22499" extrusionOk="0">
                    <a:moveTo>
                      <a:pt x="12049" y="954"/>
                    </a:moveTo>
                    <a:lnTo>
                      <a:pt x="12049" y="22498"/>
                    </a:lnTo>
                    <a:lnTo>
                      <a:pt x="0" y="22498"/>
                    </a:lnTo>
                    <a:lnTo>
                      <a:pt x="0" y="954"/>
                    </a:lnTo>
                    <a:cubicBezTo>
                      <a:pt x="0" y="425"/>
                      <a:pt x="429" y="0"/>
                      <a:pt x="954" y="0"/>
                    </a:cubicBezTo>
                    <a:lnTo>
                      <a:pt x="11095" y="0"/>
                    </a:lnTo>
                    <a:cubicBezTo>
                      <a:pt x="11412" y="0"/>
                      <a:pt x="11689" y="152"/>
                      <a:pt x="11863" y="390"/>
                    </a:cubicBezTo>
                    <a:cubicBezTo>
                      <a:pt x="11980" y="546"/>
                      <a:pt x="12049" y="742"/>
                      <a:pt x="12049" y="9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5538892" y="1228361"/>
                <a:ext cx="1863095" cy="3479808"/>
              </a:xfrm>
              <a:custGeom>
                <a:avLst/>
                <a:gdLst/>
                <a:ahLst/>
                <a:cxnLst/>
                <a:rect l="l" t="t" r="r" b="b"/>
                <a:pathLst>
                  <a:path w="12046" h="22499" extrusionOk="0">
                    <a:moveTo>
                      <a:pt x="12045" y="954"/>
                    </a:moveTo>
                    <a:lnTo>
                      <a:pt x="12045" y="22498"/>
                    </a:lnTo>
                    <a:lnTo>
                      <a:pt x="1" y="22498"/>
                    </a:lnTo>
                    <a:lnTo>
                      <a:pt x="1" y="954"/>
                    </a:lnTo>
                    <a:cubicBezTo>
                      <a:pt x="1" y="425"/>
                      <a:pt x="426" y="0"/>
                      <a:pt x="955" y="0"/>
                    </a:cubicBezTo>
                    <a:lnTo>
                      <a:pt x="11092" y="0"/>
                    </a:lnTo>
                    <a:cubicBezTo>
                      <a:pt x="11621" y="0"/>
                      <a:pt x="12045" y="425"/>
                      <a:pt x="12045" y="9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5585137" y="1275225"/>
                <a:ext cx="1770605" cy="3432944"/>
              </a:xfrm>
              <a:custGeom>
                <a:avLst/>
                <a:gdLst/>
                <a:ahLst/>
                <a:cxnLst/>
                <a:rect l="l" t="t" r="r" b="b"/>
                <a:pathLst>
                  <a:path w="11448" h="22196" extrusionOk="0">
                    <a:moveTo>
                      <a:pt x="11447" y="22195"/>
                    </a:moveTo>
                    <a:lnTo>
                      <a:pt x="11447" y="651"/>
                    </a:lnTo>
                    <a:cubicBezTo>
                      <a:pt x="11447" y="291"/>
                      <a:pt x="11152" y="1"/>
                      <a:pt x="10793" y="1"/>
                    </a:cubicBezTo>
                    <a:lnTo>
                      <a:pt x="656" y="1"/>
                    </a:lnTo>
                    <a:cubicBezTo>
                      <a:pt x="296" y="1"/>
                      <a:pt x="1" y="291"/>
                      <a:pt x="1" y="651"/>
                    </a:cubicBezTo>
                    <a:lnTo>
                      <a:pt x="1" y="22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5620710" y="1310179"/>
                <a:ext cx="1699459" cy="3397990"/>
              </a:xfrm>
              <a:custGeom>
                <a:avLst/>
                <a:gdLst/>
                <a:ahLst/>
                <a:cxnLst/>
                <a:rect l="l" t="t" r="r" b="b"/>
                <a:pathLst>
                  <a:path w="10988" h="21970" extrusionOk="0">
                    <a:moveTo>
                      <a:pt x="10987" y="21969"/>
                    </a:moveTo>
                    <a:lnTo>
                      <a:pt x="10987" y="425"/>
                    </a:lnTo>
                    <a:cubicBezTo>
                      <a:pt x="10987" y="191"/>
                      <a:pt x="10797" y="0"/>
                      <a:pt x="10563" y="0"/>
                    </a:cubicBezTo>
                    <a:lnTo>
                      <a:pt x="426" y="0"/>
                    </a:lnTo>
                    <a:cubicBezTo>
                      <a:pt x="192" y="0"/>
                      <a:pt x="1" y="191"/>
                      <a:pt x="1" y="425"/>
                    </a:cubicBezTo>
                    <a:lnTo>
                      <a:pt x="1" y="2196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8"/>
            <p:cNvSpPr/>
            <p:nvPr/>
          </p:nvSpPr>
          <p:spPr>
            <a:xfrm>
              <a:off x="5740738" y="1676113"/>
              <a:ext cx="547500" cy="5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5740738" y="2436288"/>
              <a:ext cx="547500" cy="54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5740738" y="3196225"/>
              <a:ext cx="547500" cy="547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5740738" y="3956175"/>
              <a:ext cx="547500" cy="5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6115021" y="1257747"/>
              <a:ext cx="710995" cy="193950"/>
            </a:xfrm>
            <a:custGeom>
              <a:avLst/>
              <a:gdLst/>
              <a:ahLst/>
              <a:cxnLst/>
              <a:rect l="l" t="t" r="r" b="b"/>
              <a:pathLst>
                <a:path w="4597" h="1254" extrusionOk="0">
                  <a:moveTo>
                    <a:pt x="3677" y="1254"/>
                  </a:moveTo>
                  <a:lnTo>
                    <a:pt x="919" y="1254"/>
                  </a:lnTo>
                  <a:cubicBezTo>
                    <a:pt x="690" y="1254"/>
                    <a:pt x="477" y="1115"/>
                    <a:pt x="386" y="903"/>
                  </a:cubicBezTo>
                  <a:lnTo>
                    <a:pt x="0" y="1"/>
                  </a:lnTo>
                  <a:lnTo>
                    <a:pt x="4596" y="1"/>
                  </a:lnTo>
                  <a:lnTo>
                    <a:pt x="4210" y="903"/>
                  </a:lnTo>
                  <a:cubicBezTo>
                    <a:pt x="4119" y="1115"/>
                    <a:pt x="3907" y="1254"/>
                    <a:pt x="3677" y="1254"/>
                  </a:cubicBezTo>
                  <a:close/>
                </a:path>
              </a:pathLst>
            </a:custGeom>
            <a:solidFill>
              <a:srgbClr val="4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6222977" y="1310179"/>
              <a:ext cx="63877" cy="63722"/>
            </a:xfrm>
            <a:custGeom>
              <a:avLst/>
              <a:gdLst/>
              <a:ahLst/>
              <a:cxnLst/>
              <a:rect l="l" t="t" r="r" b="b"/>
              <a:pathLst>
                <a:path w="413" h="412" extrusionOk="0">
                  <a:moveTo>
                    <a:pt x="412" y="208"/>
                  </a:moveTo>
                  <a:cubicBezTo>
                    <a:pt x="412" y="321"/>
                    <a:pt x="321" y="412"/>
                    <a:pt x="208" y="412"/>
                  </a:cubicBezTo>
                  <a:cubicBezTo>
                    <a:pt x="91" y="412"/>
                    <a:pt x="0" y="321"/>
                    <a:pt x="0" y="208"/>
                  </a:cubicBezTo>
                  <a:cubicBezTo>
                    <a:pt x="0" y="91"/>
                    <a:pt x="91" y="0"/>
                    <a:pt x="208" y="0"/>
                  </a:cubicBezTo>
                  <a:cubicBezTo>
                    <a:pt x="321" y="0"/>
                    <a:pt x="412" y="91"/>
                    <a:pt x="412" y="208"/>
                  </a:cubicBezTo>
                  <a:close/>
                </a:path>
              </a:pathLst>
            </a:custGeom>
            <a:solidFill>
              <a:srgbClr val="383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6326139" y="1310179"/>
              <a:ext cx="391766" cy="63722"/>
            </a:xfrm>
            <a:custGeom>
              <a:avLst/>
              <a:gdLst/>
              <a:ahLst/>
              <a:cxnLst/>
              <a:rect l="l" t="t" r="r" b="b"/>
              <a:pathLst>
                <a:path w="2533" h="412" extrusionOk="0">
                  <a:moveTo>
                    <a:pt x="2325" y="412"/>
                  </a:moveTo>
                  <a:lnTo>
                    <a:pt x="209" y="412"/>
                  </a:lnTo>
                  <a:cubicBezTo>
                    <a:pt x="92" y="412"/>
                    <a:pt x="1" y="321"/>
                    <a:pt x="1" y="208"/>
                  </a:cubicBezTo>
                  <a:cubicBezTo>
                    <a:pt x="1" y="91"/>
                    <a:pt x="92" y="0"/>
                    <a:pt x="209" y="0"/>
                  </a:cubicBezTo>
                  <a:lnTo>
                    <a:pt x="2325" y="0"/>
                  </a:lnTo>
                  <a:cubicBezTo>
                    <a:pt x="2442" y="0"/>
                    <a:pt x="2533" y="91"/>
                    <a:pt x="2533" y="208"/>
                  </a:cubicBezTo>
                  <a:cubicBezTo>
                    <a:pt x="2533" y="321"/>
                    <a:pt x="2442" y="412"/>
                    <a:pt x="2325" y="412"/>
                  </a:cubicBezTo>
                  <a:close/>
                </a:path>
              </a:pathLst>
            </a:custGeom>
            <a:solidFill>
              <a:srgbClr val="383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6373776" y="1676270"/>
              <a:ext cx="427339" cy="136260"/>
            </a:xfrm>
            <a:custGeom>
              <a:avLst/>
              <a:gdLst/>
              <a:ahLst/>
              <a:cxnLst/>
              <a:rect l="l" t="t" r="r" b="b"/>
              <a:pathLst>
                <a:path w="2763" h="881" extrusionOk="0">
                  <a:moveTo>
                    <a:pt x="2763" y="881"/>
                  </a:moveTo>
                  <a:lnTo>
                    <a:pt x="1" y="881"/>
                  </a:lnTo>
                  <a:lnTo>
                    <a:pt x="1" y="0"/>
                  </a:lnTo>
                  <a:lnTo>
                    <a:pt x="2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6955937" y="2125571"/>
              <a:ext cx="245608" cy="98058"/>
            </a:xfrm>
            <a:custGeom>
              <a:avLst/>
              <a:gdLst/>
              <a:ahLst/>
              <a:cxnLst/>
              <a:rect l="l" t="t" r="r" b="b"/>
              <a:pathLst>
                <a:path w="1588" h="634" extrusionOk="0">
                  <a:moveTo>
                    <a:pt x="1587" y="633"/>
                  </a:moveTo>
                  <a:lnTo>
                    <a:pt x="0" y="633"/>
                  </a:lnTo>
                  <a:lnTo>
                    <a:pt x="0" y="0"/>
                  </a:lnTo>
                  <a:lnTo>
                    <a:pt x="1587"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6373776" y="1883521"/>
              <a:ext cx="827767" cy="26293"/>
            </a:xfrm>
            <a:custGeom>
              <a:avLst/>
              <a:gdLst/>
              <a:ahLst/>
              <a:cxnLst/>
              <a:rect l="l" t="t" r="r" b="b"/>
              <a:pathLst>
                <a:path w="5352" h="170" extrusionOk="0">
                  <a:moveTo>
                    <a:pt x="5351" y="169"/>
                  </a:moveTo>
                  <a:lnTo>
                    <a:pt x="1" y="169"/>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6373776" y="1941829"/>
              <a:ext cx="827767" cy="26293"/>
            </a:xfrm>
            <a:custGeom>
              <a:avLst/>
              <a:gdLst/>
              <a:ahLst/>
              <a:cxnLst/>
              <a:rect l="l" t="t" r="r" b="b"/>
              <a:pathLst>
                <a:path w="5352" h="170" extrusionOk="0">
                  <a:moveTo>
                    <a:pt x="5351" y="169"/>
                  </a:moveTo>
                  <a:lnTo>
                    <a:pt x="1" y="169"/>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6373776" y="2000138"/>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6373776" y="2058447"/>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6373776" y="2435983"/>
              <a:ext cx="427339" cy="136260"/>
            </a:xfrm>
            <a:custGeom>
              <a:avLst/>
              <a:gdLst/>
              <a:ahLst/>
              <a:cxnLst/>
              <a:rect l="l" t="t" r="r" b="b"/>
              <a:pathLst>
                <a:path w="2763" h="881" extrusionOk="0">
                  <a:moveTo>
                    <a:pt x="2763" y="881"/>
                  </a:moveTo>
                  <a:lnTo>
                    <a:pt x="1" y="881"/>
                  </a:lnTo>
                  <a:lnTo>
                    <a:pt x="1" y="1"/>
                  </a:lnTo>
                  <a:lnTo>
                    <a:pt x="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6955937" y="2885284"/>
              <a:ext cx="245608" cy="98831"/>
            </a:xfrm>
            <a:custGeom>
              <a:avLst/>
              <a:gdLst/>
              <a:ahLst/>
              <a:cxnLst/>
              <a:rect l="l" t="t" r="r" b="b"/>
              <a:pathLst>
                <a:path w="1588" h="639" extrusionOk="0">
                  <a:moveTo>
                    <a:pt x="1587" y="638"/>
                  </a:moveTo>
                  <a:lnTo>
                    <a:pt x="0" y="638"/>
                  </a:lnTo>
                  <a:lnTo>
                    <a:pt x="0" y="1"/>
                  </a:lnTo>
                  <a:lnTo>
                    <a:pt x="1587" y="1"/>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6373776" y="2643234"/>
              <a:ext cx="827767" cy="26293"/>
            </a:xfrm>
            <a:custGeom>
              <a:avLst/>
              <a:gdLst/>
              <a:ahLst/>
              <a:cxnLst/>
              <a:rect l="l" t="t" r="r" b="b"/>
              <a:pathLst>
                <a:path w="5352" h="170" extrusionOk="0">
                  <a:moveTo>
                    <a:pt x="5351" y="170"/>
                  </a:moveTo>
                  <a:lnTo>
                    <a:pt x="1" y="170"/>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6373776" y="2701542"/>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6373776" y="2760624"/>
              <a:ext cx="827767" cy="25520"/>
            </a:xfrm>
            <a:custGeom>
              <a:avLst/>
              <a:gdLst/>
              <a:ahLst/>
              <a:cxnLst/>
              <a:rect l="l" t="t" r="r" b="b"/>
              <a:pathLst>
                <a:path w="5352" h="165" extrusionOk="0">
                  <a:moveTo>
                    <a:pt x="5351" y="165"/>
                  </a:moveTo>
                  <a:lnTo>
                    <a:pt x="1" y="165"/>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6373776" y="2818933"/>
              <a:ext cx="827767" cy="25674"/>
            </a:xfrm>
            <a:custGeom>
              <a:avLst/>
              <a:gdLst/>
              <a:ahLst/>
              <a:cxnLst/>
              <a:rect l="l" t="t" r="r" b="b"/>
              <a:pathLst>
                <a:path w="5352" h="166" extrusionOk="0">
                  <a:moveTo>
                    <a:pt x="5351" y="165"/>
                  </a:moveTo>
                  <a:lnTo>
                    <a:pt x="1" y="165"/>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6373776" y="3196469"/>
              <a:ext cx="427339" cy="136260"/>
            </a:xfrm>
            <a:custGeom>
              <a:avLst/>
              <a:gdLst/>
              <a:ahLst/>
              <a:cxnLst/>
              <a:rect l="l" t="t" r="r" b="b"/>
              <a:pathLst>
                <a:path w="2763" h="881" extrusionOk="0">
                  <a:moveTo>
                    <a:pt x="2763" y="881"/>
                  </a:moveTo>
                  <a:lnTo>
                    <a:pt x="1" y="881"/>
                  </a:lnTo>
                  <a:lnTo>
                    <a:pt x="1" y="0"/>
                  </a:lnTo>
                  <a:lnTo>
                    <a:pt x="2763"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6955937" y="3645152"/>
              <a:ext cx="245608" cy="98676"/>
            </a:xfrm>
            <a:custGeom>
              <a:avLst/>
              <a:gdLst/>
              <a:ahLst/>
              <a:cxnLst/>
              <a:rect l="l" t="t" r="r" b="b"/>
              <a:pathLst>
                <a:path w="1588" h="638" extrusionOk="0">
                  <a:moveTo>
                    <a:pt x="1587" y="637"/>
                  </a:moveTo>
                  <a:lnTo>
                    <a:pt x="0" y="637"/>
                  </a:lnTo>
                  <a:lnTo>
                    <a:pt x="0" y="0"/>
                  </a:lnTo>
                  <a:lnTo>
                    <a:pt x="1587"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6373776" y="3402947"/>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6373776" y="3462029"/>
              <a:ext cx="827767" cy="25674"/>
            </a:xfrm>
            <a:custGeom>
              <a:avLst/>
              <a:gdLst/>
              <a:ahLst/>
              <a:cxnLst/>
              <a:rect l="l" t="t" r="r" b="b"/>
              <a:pathLst>
                <a:path w="5352" h="166" extrusionOk="0">
                  <a:moveTo>
                    <a:pt x="5351" y="165"/>
                  </a:moveTo>
                  <a:lnTo>
                    <a:pt x="1" y="165"/>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6373776" y="3520337"/>
              <a:ext cx="827767" cy="25674"/>
            </a:xfrm>
            <a:custGeom>
              <a:avLst/>
              <a:gdLst/>
              <a:ahLst/>
              <a:cxnLst/>
              <a:rect l="l" t="t" r="r" b="b"/>
              <a:pathLst>
                <a:path w="5352" h="166" extrusionOk="0">
                  <a:moveTo>
                    <a:pt x="5351" y="165"/>
                  </a:moveTo>
                  <a:lnTo>
                    <a:pt x="1" y="165"/>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373776" y="3578646"/>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6373776" y="3956182"/>
              <a:ext cx="427339" cy="136260"/>
            </a:xfrm>
            <a:custGeom>
              <a:avLst/>
              <a:gdLst/>
              <a:ahLst/>
              <a:cxnLst/>
              <a:rect l="l" t="t" r="r" b="b"/>
              <a:pathLst>
                <a:path w="2763" h="881" extrusionOk="0">
                  <a:moveTo>
                    <a:pt x="2763" y="881"/>
                  </a:moveTo>
                  <a:lnTo>
                    <a:pt x="1" y="881"/>
                  </a:lnTo>
                  <a:lnTo>
                    <a:pt x="1" y="1"/>
                  </a:lnTo>
                  <a:lnTo>
                    <a:pt x="2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6955937" y="4404864"/>
              <a:ext cx="245608" cy="98676"/>
            </a:xfrm>
            <a:custGeom>
              <a:avLst/>
              <a:gdLst/>
              <a:ahLst/>
              <a:cxnLst/>
              <a:rect l="l" t="t" r="r" b="b"/>
              <a:pathLst>
                <a:path w="1588" h="638" extrusionOk="0">
                  <a:moveTo>
                    <a:pt x="1587" y="638"/>
                  </a:moveTo>
                  <a:lnTo>
                    <a:pt x="0" y="638"/>
                  </a:lnTo>
                  <a:lnTo>
                    <a:pt x="0" y="0"/>
                  </a:lnTo>
                  <a:lnTo>
                    <a:pt x="1587" y="0"/>
                  </a:lnTo>
                  <a:close/>
                </a:path>
              </a:pathLst>
            </a:custGeom>
            <a:solidFill>
              <a:srgbClr val="0ED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6373776" y="4163433"/>
              <a:ext cx="827767" cy="25674"/>
            </a:xfrm>
            <a:custGeom>
              <a:avLst/>
              <a:gdLst/>
              <a:ahLst/>
              <a:cxnLst/>
              <a:rect l="l" t="t" r="r" b="b"/>
              <a:pathLst>
                <a:path w="5352" h="166" extrusionOk="0">
                  <a:moveTo>
                    <a:pt x="5351" y="165"/>
                  </a:moveTo>
                  <a:lnTo>
                    <a:pt x="1" y="165"/>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6373776" y="4221741"/>
              <a:ext cx="827767" cy="26293"/>
            </a:xfrm>
            <a:custGeom>
              <a:avLst/>
              <a:gdLst/>
              <a:ahLst/>
              <a:cxnLst/>
              <a:rect l="l" t="t" r="r" b="b"/>
              <a:pathLst>
                <a:path w="5352" h="170"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6373776" y="4280050"/>
              <a:ext cx="827767" cy="26448"/>
            </a:xfrm>
            <a:custGeom>
              <a:avLst/>
              <a:gdLst/>
              <a:ahLst/>
              <a:cxnLst/>
              <a:rect l="l" t="t" r="r" b="b"/>
              <a:pathLst>
                <a:path w="5352" h="171" extrusionOk="0">
                  <a:moveTo>
                    <a:pt x="5351" y="170"/>
                  </a:moveTo>
                  <a:lnTo>
                    <a:pt x="1" y="170"/>
                  </a:lnTo>
                  <a:lnTo>
                    <a:pt x="1" y="1"/>
                  </a:lnTo>
                  <a:lnTo>
                    <a:pt x="5351" y="1"/>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6373776" y="4338513"/>
              <a:ext cx="827767" cy="26293"/>
            </a:xfrm>
            <a:custGeom>
              <a:avLst/>
              <a:gdLst/>
              <a:ahLst/>
              <a:cxnLst/>
              <a:rect l="l" t="t" r="r" b="b"/>
              <a:pathLst>
                <a:path w="5352" h="170" extrusionOk="0">
                  <a:moveTo>
                    <a:pt x="5351" y="169"/>
                  </a:moveTo>
                  <a:lnTo>
                    <a:pt x="1" y="169"/>
                  </a:lnTo>
                  <a:lnTo>
                    <a:pt x="1" y="0"/>
                  </a:lnTo>
                  <a:lnTo>
                    <a:pt x="5351" y="0"/>
                  </a:lnTo>
                  <a:close/>
                </a:path>
              </a:pathLst>
            </a:custGeom>
            <a:solidFill>
              <a:srgbClr val="81A2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5151300" y="1688334"/>
              <a:ext cx="331447" cy="152964"/>
            </a:xfrm>
            <a:custGeom>
              <a:avLst/>
              <a:gdLst/>
              <a:ahLst/>
              <a:cxnLst/>
              <a:rect l="l" t="t" r="r" b="b"/>
              <a:pathLst>
                <a:path w="2143" h="989" extrusionOk="0">
                  <a:moveTo>
                    <a:pt x="2078" y="0"/>
                  </a:moveTo>
                  <a:lnTo>
                    <a:pt x="1" y="0"/>
                  </a:lnTo>
                  <a:lnTo>
                    <a:pt x="22" y="135"/>
                  </a:lnTo>
                  <a:cubicBezTo>
                    <a:pt x="87" y="612"/>
                    <a:pt x="517" y="989"/>
                    <a:pt x="981" y="989"/>
                  </a:cubicBezTo>
                  <a:lnTo>
                    <a:pt x="1340" y="989"/>
                  </a:lnTo>
                  <a:cubicBezTo>
                    <a:pt x="1804" y="989"/>
                    <a:pt x="2143" y="612"/>
                    <a:pt x="2091"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5472540" y="1688334"/>
              <a:ext cx="328044" cy="152964"/>
            </a:xfrm>
            <a:custGeom>
              <a:avLst/>
              <a:gdLst/>
              <a:ahLst/>
              <a:cxnLst/>
              <a:rect l="l" t="t" r="r" b="b"/>
              <a:pathLst>
                <a:path w="2121" h="989" extrusionOk="0">
                  <a:moveTo>
                    <a:pt x="2077" y="0"/>
                  </a:moveTo>
                  <a:lnTo>
                    <a:pt x="1" y="0"/>
                  </a:lnTo>
                  <a:lnTo>
                    <a:pt x="14" y="135"/>
                  </a:lnTo>
                  <a:cubicBezTo>
                    <a:pt x="66" y="612"/>
                    <a:pt x="482" y="989"/>
                    <a:pt x="946" y="989"/>
                  </a:cubicBezTo>
                  <a:lnTo>
                    <a:pt x="1306" y="989"/>
                  </a:lnTo>
                  <a:cubicBezTo>
                    <a:pt x="1770" y="989"/>
                    <a:pt x="2121" y="612"/>
                    <a:pt x="2086"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5793781" y="1688334"/>
              <a:ext cx="324642" cy="152964"/>
            </a:xfrm>
            <a:custGeom>
              <a:avLst/>
              <a:gdLst/>
              <a:ahLst/>
              <a:cxnLst/>
              <a:rect l="l" t="t" r="r" b="b"/>
              <a:pathLst>
                <a:path w="2099" h="989" extrusionOk="0">
                  <a:moveTo>
                    <a:pt x="2077" y="0"/>
                  </a:moveTo>
                  <a:lnTo>
                    <a:pt x="0" y="0"/>
                  </a:lnTo>
                  <a:lnTo>
                    <a:pt x="9" y="135"/>
                  </a:lnTo>
                  <a:cubicBezTo>
                    <a:pt x="44" y="612"/>
                    <a:pt x="447" y="989"/>
                    <a:pt x="911" y="989"/>
                  </a:cubicBezTo>
                  <a:lnTo>
                    <a:pt x="1271" y="989"/>
                  </a:lnTo>
                  <a:cubicBezTo>
                    <a:pt x="1735" y="989"/>
                    <a:pt x="2099" y="612"/>
                    <a:pt x="2082"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6115021" y="1688334"/>
              <a:ext cx="321239" cy="152964"/>
            </a:xfrm>
            <a:custGeom>
              <a:avLst/>
              <a:gdLst/>
              <a:ahLst/>
              <a:cxnLst/>
              <a:rect l="l" t="t" r="r" b="b"/>
              <a:pathLst>
                <a:path w="2077" h="989" extrusionOk="0">
                  <a:moveTo>
                    <a:pt x="2077" y="0"/>
                  </a:moveTo>
                  <a:lnTo>
                    <a:pt x="0" y="0"/>
                  </a:lnTo>
                  <a:lnTo>
                    <a:pt x="5" y="135"/>
                  </a:lnTo>
                  <a:cubicBezTo>
                    <a:pt x="22" y="612"/>
                    <a:pt x="412" y="989"/>
                    <a:pt x="876" y="989"/>
                  </a:cubicBezTo>
                  <a:lnTo>
                    <a:pt x="1236" y="989"/>
                  </a:lnTo>
                  <a:cubicBezTo>
                    <a:pt x="1700" y="989"/>
                    <a:pt x="2077" y="612"/>
                    <a:pt x="2077"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6436106" y="1688334"/>
              <a:ext cx="321394" cy="152964"/>
            </a:xfrm>
            <a:custGeom>
              <a:avLst/>
              <a:gdLst/>
              <a:ahLst/>
              <a:cxnLst/>
              <a:rect l="l" t="t" r="r" b="b"/>
              <a:pathLst>
                <a:path w="2078" h="989" extrusionOk="0">
                  <a:moveTo>
                    <a:pt x="2078" y="0"/>
                  </a:moveTo>
                  <a:lnTo>
                    <a:pt x="1" y="0"/>
                  </a:lnTo>
                  <a:lnTo>
                    <a:pt x="1" y="135"/>
                  </a:lnTo>
                  <a:cubicBezTo>
                    <a:pt x="1" y="612"/>
                    <a:pt x="378" y="989"/>
                    <a:pt x="842" y="989"/>
                  </a:cubicBezTo>
                  <a:lnTo>
                    <a:pt x="1198" y="989"/>
                  </a:lnTo>
                  <a:cubicBezTo>
                    <a:pt x="1666" y="989"/>
                    <a:pt x="2056" y="612"/>
                    <a:pt x="2073"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6754099" y="1688334"/>
              <a:ext cx="324642" cy="152964"/>
            </a:xfrm>
            <a:custGeom>
              <a:avLst/>
              <a:gdLst/>
              <a:ahLst/>
              <a:cxnLst/>
              <a:rect l="l" t="t" r="r" b="b"/>
              <a:pathLst>
                <a:path w="2099" h="989" extrusionOk="0">
                  <a:moveTo>
                    <a:pt x="2099" y="0"/>
                  </a:moveTo>
                  <a:lnTo>
                    <a:pt x="22" y="0"/>
                  </a:lnTo>
                  <a:lnTo>
                    <a:pt x="17" y="135"/>
                  </a:lnTo>
                  <a:cubicBezTo>
                    <a:pt x="0" y="612"/>
                    <a:pt x="364" y="989"/>
                    <a:pt x="828" y="989"/>
                  </a:cubicBezTo>
                  <a:lnTo>
                    <a:pt x="1184" y="989"/>
                  </a:lnTo>
                  <a:cubicBezTo>
                    <a:pt x="1652" y="989"/>
                    <a:pt x="2055" y="612"/>
                    <a:pt x="2090"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7071936" y="1688334"/>
              <a:ext cx="328044" cy="152964"/>
            </a:xfrm>
            <a:custGeom>
              <a:avLst/>
              <a:gdLst/>
              <a:ahLst/>
              <a:cxnLst/>
              <a:rect l="l" t="t" r="r" b="b"/>
              <a:pathLst>
                <a:path w="2121" h="989" extrusionOk="0">
                  <a:moveTo>
                    <a:pt x="2120" y="0"/>
                  </a:moveTo>
                  <a:lnTo>
                    <a:pt x="44" y="0"/>
                  </a:lnTo>
                  <a:lnTo>
                    <a:pt x="35" y="135"/>
                  </a:lnTo>
                  <a:cubicBezTo>
                    <a:pt x="0" y="612"/>
                    <a:pt x="351" y="989"/>
                    <a:pt x="815" y="989"/>
                  </a:cubicBezTo>
                  <a:lnTo>
                    <a:pt x="1171" y="989"/>
                  </a:lnTo>
                  <a:cubicBezTo>
                    <a:pt x="1639" y="989"/>
                    <a:pt x="2055" y="612"/>
                    <a:pt x="2103" y="1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7389774" y="1688334"/>
              <a:ext cx="331447" cy="152964"/>
            </a:xfrm>
            <a:custGeom>
              <a:avLst/>
              <a:gdLst/>
              <a:ahLst/>
              <a:cxnLst/>
              <a:rect l="l" t="t" r="r" b="b"/>
              <a:pathLst>
                <a:path w="2143" h="989" extrusionOk="0">
                  <a:moveTo>
                    <a:pt x="2142" y="0"/>
                  </a:moveTo>
                  <a:lnTo>
                    <a:pt x="65" y="0"/>
                  </a:lnTo>
                  <a:lnTo>
                    <a:pt x="48" y="135"/>
                  </a:lnTo>
                  <a:cubicBezTo>
                    <a:pt x="0" y="612"/>
                    <a:pt x="339" y="989"/>
                    <a:pt x="803" y="989"/>
                  </a:cubicBezTo>
                  <a:lnTo>
                    <a:pt x="1158" y="989"/>
                  </a:lnTo>
                  <a:cubicBezTo>
                    <a:pt x="1626" y="989"/>
                    <a:pt x="2056" y="612"/>
                    <a:pt x="2121" y="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5151300" y="1228361"/>
              <a:ext cx="574890" cy="460128"/>
            </a:xfrm>
            <a:custGeom>
              <a:avLst/>
              <a:gdLst/>
              <a:ahLst/>
              <a:cxnLst/>
              <a:rect l="l" t="t" r="r" b="b"/>
              <a:pathLst>
                <a:path w="3717" h="2975" extrusionOk="0">
                  <a:moveTo>
                    <a:pt x="3716" y="0"/>
                  </a:moveTo>
                  <a:lnTo>
                    <a:pt x="2190" y="0"/>
                  </a:lnTo>
                  <a:lnTo>
                    <a:pt x="1" y="2974"/>
                  </a:lnTo>
                  <a:lnTo>
                    <a:pt x="2078"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5472540" y="1228361"/>
              <a:ext cx="490288" cy="460128"/>
            </a:xfrm>
            <a:custGeom>
              <a:avLst/>
              <a:gdLst/>
              <a:ahLst/>
              <a:cxnLst/>
              <a:rect l="l" t="t" r="r" b="b"/>
              <a:pathLst>
                <a:path w="3170" h="2975" extrusionOk="0">
                  <a:moveTo>
                    <a:pt x="3170" y="0"/>
                  </a:moveTo>
                  <a:lnTo>
                    <a:pt x="1639" y="0"/>
                  </a:lnTo>
                  <a:lnTo>
                    <a:pt x="1" y="2974"/>
                  </a:lnTo>
                  <a:lnTo>
                    <a:pt x="2077"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5793781" y="1228361"/>
              <a:ext cx="405841" cy="460128"/>
            </a:xfrm>
            <a:custGeom>
              <a:avLst/>
              <a:gdLst/>
              <a:ahLst/>
              <a:cxnLst/>
              <a:rect l="l" t="t" r="r" b="b"/>
              <a:pathLst>
                <a:path w="2624" h="2975" extrusionOk="0">
                  <a:moveTo>
                    <a:pt x="2623" y="0"/>
                  </a:moveTo>
                  <a:lnTo>
                    <a:pt x="1093" y="0"/>
                  </a:lnTo>
                  <a:lnTo>
                    <a:pt x="0" y="2974"/>
                  </a:lnTo>
                  <a:lnTo>
                    <a:pt x="2077"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6115021" y="1228361"/>
              <a:ext cx="321239" cy="460128"/>
            </a:xfrm>
            <a:custGeom>
              <a:avLst/>
              <a:gdLst/>
              <a:ahLst/>
              <a:cxnLst/>
              <a:rect l="l" t="t" r="r" b="b"/>
              <a:pathLst>
                <a:path w="2077" h="2975" extrusionOk="0">
                  <a:moveTo>
                    <a:pt x="2077" y="0"/>
                  </a:moveTo>
                  <a:lnTo>
                    <a:pt x="546" y="0"/>
                  </a:lnTo>
                  <a:lnTo>
                    <a:pt x="0" y="2974"/>
                  </a:lnTo>
                  <a:lnTo>
                    <a:pt x="2077"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6436106" y="1228361"/>
              <a:ext cx="321394" cy="460128"/>
            </a:xfrm>
            <a:custGeom>
              <a:avLst/>
              <a:gdLst/>
              <a:ahLst/>
              <a:cxnLst/>
              <a:rect l="l" t="t" r="r" b="b"/>
              <a:pathLst>
                <a:path w="2078" h="2975" extrusionOk="0">
                  <a:moveTo>
                    <a:pt x="1532" y="0"/>
                  </a:moveTo>
                  <a:lnTo>
                    <a:pt x="1" y="0"/>
                  </a:lnTo>
                  <a:lnTo>
                    <a:pt x="1" y="2974"/>
                  </a:lnTo>
                  <a:lnTo>
                    <a:pt x="2078"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6672899" y="1228361"/>
              <a:ext cx="405841" cy="460128"/>
            </a:xfrm>
            <a:custGeom>
              <a:avLst/>
              <a:gdLst/>
              <a:ahLst/>
              <a:cxnLst/>
              <a:rect l="l" t="t" r="r" b="b"/>
              <a:pathLst>
                <a:path w="2624" h="2975" extrusionOk="0">
                  <a:moveTo>
                    <a:pt x="1527" y="0"/>
                  </a:moveTo>
                  <a:lnTo>
                    <a:pt x="1" y="0"/>
                  </a:lnTo>
                  <a:lnTo>
                    <a:pt x="547" y="2974"/>
                  </a:lnTo>
                  <a:lnTo>
                    <a:pt x="2624"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6908919" y="1228361"/>
              <a:ext cx="491061" cy="460128"/>
            </a:xfrm>
            <a:custGeom>
              <a:avLst/>
              <a:gdLst/>
              <a:ahLst/>
              <a:cxnLst/>
              <a:rect l="l" t="t" r="r" b="b"/>
              <a:pathLst>
                <a:path w="3175" h="2975" extrusionOk="0">
                  <a:moveTo>
                    <a:pt x="1531" y="0"/>
                  </a:moveTo>
                  <a:lnTo>
                    <a:pt x="1" y="0"/>
                  </a:lnTo>
                  <a:lnTo>
                    <a:pt x="1098" y="2974"/>
                  </a:lnTo>
                  <a:lnTo>
                    <a:pt x="3174" y="2974"/>
                  </a:ln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7145712" y="1228361"/>
              <a:ext cx="575508" cy="460128"/>
            </a:xfrm>
            <a:custGeom>
              <a:avLst/>
              <a:gdLst/>
              <a:ahLst/>
              <a:cxnLst/>
              <a:rect l="l" t="t" r="r" b="b"/>
              <a:pathLst>
                <a:path w="3721" h="2975" extrusionOk="0">
                  <a:moveTo>
                    <a:pt x="1531" y="0"/>
                  </a:moveTo>
                  <a:lnTo>
                    <a:pt x="0" y="0"/>
                  </a:lnTo>
                  <a:lnTo>
                    <a:pt x="1643" y="2974"/>
                  </a:lnTo>
                  <a:lnTo>
                    <a:pt x="3720" y="2974"/>
                  </a:lnTo>
                  <a:close/>
                </a:path>
              </a:pathLst>
            </a:custGeom>
            <a:solidFill>
              <a:srgbClr val="34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7945642" y="2616477"/>
              <a:ext cx="430742" cy="857772"/>
            </a:xfrm>
            <a:custGeom>
              <a:avLst/>
              <a:gdLst/>
              <a:ahLst/>
              <a:cxnLst/>
              <a:rect l="l" t="t" r="r" b="b"/>
              <a:pathLst>
                <a:path w="2785" h="5546" extrusionOk="0">
                  <a:moveTo>
                    <a:pt x="1588" y="5181"/>
                  </a:moveTo>
                  <a:cubicBezTo>
                    <a:pt x="1358" y="5056"/>
                    <a:pt x="1141" y="4847"/>
                    <a:pt x="955" y="4609"/>
                  </a:cubicBezTo>
                  <a:cubicBezTo>
                    <a:pt x="911" y="4557"/>
                    <a:pt x="872" y="4501"/>
                    <a:pt x="833" y="4444"/>
                  </a:cubicBezTo>
                  <a:cubicBezTo>
                    <a:pt x="547" y="4037"/>
                    <a:pt x="335" y="3564"/>
                    <a:pt x="231" y="3217"/>
                  </a:cubicBezTo>
                  <a:cubicBezTo>
                    <a:pt x="92" y="2749"/>
                    <a:pt x="31" y="1539"/>
                    <a:pt x="9" y="997"/>
                  </a:cubicBezTo>
                  <a:cubicBezTo>
                    <a:pt x="1" y="833"/>
                    <a:pt x="1" y="728"/>
                    <a:pt x="1" y="728"/>
                  </a:cubicBezTo>
                  <a:lnTo>
                    <a:pt x="668" y="399"/>
                  </a:lnTo>
                  <a:lnTo>
                    <a:pt x="1475" y="0"/>
                  </a:lnTo>
                  <a:cubicBezTo>
                    <a:pt x="1475" y="0"/>
                    <a:pt x="1544" y="156"/>
                    <a:pt x="1648" y="403"/>
                  </a:cubicBezTo>
                  <a:cubicBezTo>
                    <a:pt x="1674" y="455"/>
                    <a:pt x="1696" y="516"/>
                    <a:pt x="1722" y="577"/>
                  </a:cubicBezTo>
                  <a:cubicBezTo>
                    <a:pt x="1731" y="590"/>
                    <a:pt x="1735" y="607"/>
                    <a:pt x="1744" y="624"/>
                  </a:cubicBezTo>
                  <a:cubicBezTo>
                    <a:pt x="1809" y="780"/>
                    <a:pt x="1882" y="963"/>
                    <a:pt x="1956" y="1158"/>
                  </a:cubicBezTo>
                  <a:cubicBezTo>
                    <a:pt x="2277" y="1973"/>
                    <a:pt x="2645" y="3048"/>
                    <a:pt x="2693" y="3737"/>
                  </a:cubicBezTo>
                  <a:cubicBezTo>
                    <a:pt x="2784" y="4977"/>
                    <a:pt x="2242" y="5545"/>
                    <a:pt x="1588" y="518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7945642" y="2678033"/>
              <a:ext cx="128991" cy="625929"/>
            </a:xfrm>
            <a:custGeom>
              <a:avLst/>
              <a:gdLst/>
              <a:ahLst/>
              <a:cxnLst/>
              <a:rect l="l" t="t" r="r" b="b"/>
              <a:pathLst>
                <a:path w="834" h="4047" extrusionOk="0">
                  <a:moveTo>
                    <a:pt x="833" y="4046"/>
                  </a:moveTo>
                  <a:cubicBezTo>
                    <a:pt x="547" y="3639"/>
                    <a:pt x="335" y="3166"/>
                    <a:pt x="231" y="2819"/>
                  </a:cubicBezTo>
                  <a:cubicBezTo>
                    <a:pt x="92" y="2351"/>
                    <a:pt x="31" y="1141"/>
                    <a:pt x="9" y="599"/>
                  </a:cubicBezTo>
                  <a:cubicBezTo>
                    <a:pt x="1" y="435"/>
                    <a:pt x="1" y="330"/>
                    <a:pt x="1" y="330"/>
                  </a:cubicBezTo>
                  <a:lnTo>
                    <a:pt x="668" y="1"/>
                  </a:lnTo>
                  <a:cubicBezTo>
                    <a:pt x="703" y="738"/>
                    <a:pt x="738" y="1557"/>
                    <a:pt x="738" y="1748"/>
                  </a:cubicBezTo>
                  <a:cubicBezTo>
                    <a:pt x="738" y="1956"/>
                    <a:pt x="794" y="3205"/>
                    <a:pt x="833" y="404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8086542" y="2705564"/>
              <a:ext cx="289842" cy="768685"/>
            </a:xfrm>
            <a:custGeom>
              <a:avLst/>
              <a:gdLst/>
              <a:ahLst/>
              <a:cxnLst/>
              <a:rect l="l" t="t" r="r" b="b"/>
              <a:pathLst>
                <a:path w="1874" h="4970" extrusionOk="0">
                  <a:moveTo>
                    <a:pt x="677" y="4605"/>
                  </a:moveTo>
                  <a:cubicBezTo>
                    <a:pt x="447" y="4480"/>
                    <a:pt x="230" y="4271"/>
                    <a:pt x="44" y="4033"/>
                  </a:cubicBezTo>
                  <a:cubicBezTo>
                    <a:pt x="13" y="3786"/>
                    <a:pt x="0" y="3474"/>
                    <a:pt x="18" y="3079"/>
                  </a:cubicBezTo>
                  <a:cubicBezTo>
                    <a:pt x="65" y="2112"/>
                    <a:pt x="494" y="833"/>
                    <a:pt x="811" y="1"/>
                  </a:cubicBezTo>
                  <a:cubicBezTo>
                    <a:pt x="820" y="14"/>
                    <a:pt x="824" y="31"/>
                    <a:pt x="833" y="48"/>
                  </a:cubicBezTo>
                  <a:cubicBezTo>
                    <a:pt x="1171" y="868"/>
                    <a:pt x="1721" y="2307"/>
                    <a:pt x="1782" y="3161"/>
                  </a:cubicBezTo>
                  <a:cubicBezTo>
                    <a:pt x="1873" y="4401"/>
                    <a:pt x="1331" y="4969"/>
                    <a:pt x="677" y="460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7969770" y="2678807"/>
              <a:ext cx="278552" cy="169049"/>
            </a:xfrm>
            <a:custGeom>
              <a:avLst/>
              <a:gdLst/>
              <a:ahLst/>
              <a:cxnLst/>
              <a:rect l="l" t="t" r="r" b="b"/>
              <a:pathLst>
                <a:path w="1801" h="1093" extrusionOk="0">
                  <a:moveTo>
                    <a:pt x="1800" y="755"/>
                  </a:moveTo>
                  <a:cubicBezTo>
                    <a:pt x="1111" y="937"/>
                    <a:pt x="361" y="1045"/>
                    <a:pt x="14" y="1093"/>
                  </a:cubicBezTo>
                  <a:cubicBezTo>
                    <a:pt x="5" y="876"/>
                    <a:pt x="1" y="737"/>
                    <a:pt x="1" y="737"/>
                  </a:cubicBezTo>
                  <a:lnTo>
                    <a:pt x="1492" y="0"/>
                  </a:lnTo>
                  <a:cubicBezTo>
                    <a:pt x="1518" y="52"/>
                    <a:pt x="1540" y="113"/>
                    <a:pt x="1566" y="174"/>
                  </a:cubicBezTo>
                  <a:cubicBezTo>
                    <a:pt x="1575" y="187"/>
                    <a:pt x="1579" y="204"/>
                    <a:pt x="1588" y="221"/>
                  </a:cubicBezTo>
                  <a:cubicBezTo>
                    <a:pt x="1653" y="377"/>
                    <a:pt x="1726" y="560"/>
                    <a:pt x="1800" y="75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7955076" y="2131603"/>
              <a:ext cx="296493" cy="692126"/>
            </a:xfrm>
            <a:custGeom>
              <a:avLst/>
              <a:gdLst/>
              <a:ahLst/>
              <a:cxnLst/>
              <a:rect l="l" t="t" r="r" b="b"/>
              <a:pathLst>
                <a:path w="1917" h="4475" extrusionOk="0">
                  <a:moveTo>
                    <a:pt x="1717" y="3889"/>
                  </a:moveTo>
                  <a:cubicBezTo>
                    <a:pt x="1496" y="3994"/>
                    <a:pt x="1132" y="4158"/>
                    <a:pt x="720" y="4293"/>
                  </a:cubicBezTo>
                  <a:cubicBezTo>
                    <a:pt x="703" y="4301"/>
                    <a:pt x="685" y="4306"/>
                    <a:pt x="668" y="4310"/>
                  </a:cubicBezTo>
                  <a:cubicBezTo>
                    <a:pt x="464" y="4375"/>
                    <a:pt x="252" y="4431"/>
                    <a:pt x="35" y="4475"/>
                  </a:cubicBezTo>
                  <a:cubicBezTo>
                    <a:pt x="35" y="4475"/>
                    <a:pt x="0" y="3178"/>
                    <a:pt x="48" y="1960"/>
                  </a:cubicBezTo>
                  <a:cubicBezTo>
                    <a:pt x="48" y="1934"/>
                    <a:pt x="48" y="1908"/>
                    <a:pt x="48" y="1882"/>
                  </a:cubicBezTo>
                  <a:cubicBezTo>
                    <a:pt x="78" y="1132"/>
                    <a:pt x="139" y="425"/>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1340" y="581"/>
                    <a:pt x="1891" y="3525"/>
                  </a:cubicBezTo>
                  <a:cubicBezTo>
                    <a:pt x="1917" y="3673"/>
                    <a:pt x="1852" y="3824"/>
                    <a:pt x="1717" y="3889"/>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7955076" y="2131603"/>
              <a:ext cx="103471" cy="692126"/>
            </a:xfrm>
            <a:custGeom>
              <a:avLst/>
              <a:gdLst/>
              <a:ahLst/>
              <a:cxnLst/>
              <a:rect l="l" t="t" r="r" b="b"/>
              <a:pathLst>
                <a:path w="669" h="4475" extrusionOk="0">
                  <a:moveTo>
                    <a:pt x="668" y="4310"/>
                  </a:moveTo>
                  <a:cubicBezTo>
                    <a:pt x="464" y="4375"/>
                    <a:pt x="252" y="4431"/>
                    <a:pt x="35" y="4475"/>
                  </a:cubicBezTo>
                  <a:cubicBezTo>
                    <a:pt x="35" y="4475"/>
                    <a:pt x="0" y="3178"/>
                    <a:pt x="48" y="1960"/>
                  </a:cubicBezTo>
                  <a:cubicBezTo>
                    <a:pt x="48" y="1934"/>
                    <a:pt x="48" y="1908"/>
                    <a:pt x="48" y="1882"/>
                  </a:cubicBezTo>
                  <a:cubicBezTo>
                    <a:pt x="87" y="1110"/>
                    <a:pt x="148" y="412"/>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495" y="1852"/>
                    <a:pt x="538" y="2389"/>
                  </a:cubicBezTo>
                  <a:cubicBezTo>
                    <a:pt x="555" y="2589"/>
                    <a:pt x="625" y="3599"/>
                    <a:pt x="668" y="431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8114691" y="2535896"/>
              <a:ext cx="403830" cy="958459"/>
            </a:xfrm>
            <a:custGeom>
              <a:avLst/>
              <a:gdLst/>
              <a:ahLst/>
              <a:cxnLst/>
              <a:rect l="l" t="t" r="r" b="b"/>
              <a:pathLst>
                <a:path w="2611" h="6197" extrusionOk="0">
                  <a:moveTo>
                    <a:pt x="2610" y="521"/>
                  </a:moveTo>
                  <a:cubicBezTo>
                    <a:pt x="2610" y="521"/>
                    <a:pt x="2606" y="781"/>
                    <a:pt x="2593" y="1163"/>
                  </a:cubicBezTo>
                  <a:cubicBezTo>
                    <a:pt x="2563" y="1987"/>
                    <a:pt x="2480" y="3387"/>
                    <a:pt x="2294" y="4068"/>
                  </a:cubicBezTo>
                  <a:cubicBezTo>
                    <a:pt x="1934" y="5394"/>
                    <a:pt x="1240" y="6197"/>
                    <a:pt x="620" y="5763"/>
                  </a:cubicBezTo>
                  <a:cubicBezTo>
                    <a:pt x="0" y="5329"/>
                    <a:pt x="200" y="4163"/>
                    <a:pt x="321" y="3066"/>
                  </a:cubicBezTo>
                  <a:cubicBezTo>
                    <a:pt x="421" y="2169"/>
                    <a:pt x="880" y="694"/>
                    <a:pt x="1045" y="183"/>
                  </a:cubicBezTo>
                  <a:cubicBezTo>
                    <a:pt x="1084" y="66"/>
                    <a:pt x="1106" y="1"/>
                    <a:pt x="1106"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8276317" y="2535896"/>
              <a:ext cx="242205" cy="197971"/>
            </a:xfrm>
            <a:custGeom>
              <a:avLst/>
              <a:gdLst/>
              <a:ahLst/>
              <a:cxnLst/>
              <a:rect l="l" t="t" r="r" b="b"/>
              <a:pathLst>
                <a:path w="1566" h="1280" extrusionOk="0">
                  <a:moveTo>
                    <a:pt x="1565" y="521"/>
                  </a:moveTo>
                  <a:cubicBezTo>
                    <a:pt x="1565" y="521"/>
                    <a:pt x="1561" y="781"/>
                    <a:pt x="1548" y="1163"/>
                  </a:cubicBezTo>
                  <a:cubicBezTo>
                    <a:pt x="616" y="1280"/>
                    <a:pt x="390" y="573"/>
                    <a:pt x="265" y="473"/>
                  </a:cubicBezTo>
                  <a:cubicBezTo>
                    <a:pt x="191" y="417"/>
                    <a:pt x="87" y="291"/>
                    <a:pt x="0" y="183"/>
                  </a:cubicBezTo>
                  <a:cubicBezTo>
                    <a:pt x="39" y="66"/>
                    <a:pt x="61" y="1"/>
                    <a:pt x="61"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8293639" y="1791650"/>
              <a:ext cx="330210" cy="584170"/>
            </a:xfrm>
            <a:custGeom>
              <a:avLst/>
              <a:gdLst/>
              <a:ahLst/>
              <a:cxnLst/>
              <a:rect l="l" t="t" r="r" b="b"/>
              <a:pathLst>
                <a:path w="2135" h="3777" extrusionOk="0">
                  <a:moveTo>
                    <a:pt x="2004" y="169"/>
                  </a:moveTo>
                  <a:lnTo>
                    <a:pt x="1154" y="44"/>
                  </a:lnTo>
                  <a:cubicBezTo>
                    <a:pt x="1141" y="44"/>
                    <a:pt x="1128" y="39"/>
                    <a:pt x="1115" y="39"/>
                  </a:cubicBezTo>
                  <a:cubicBezTo>
                    <a:pt x="885" y="0"/>
                    <a:pt x="794" y="104"/>
                    <a:pt x="794" y="104"/>
                  </a:cubicBezTo>
                  <a:lnTo>
                    <a:pt x="846" y="312"/>
                  </a:lnTo>
                  <a:lnTo>
                    <a:pt x="907" y="308"/>
                  </a:lnTo>
                  <a:lnTo>
                    <a:pt x="23" y="3235"/>
                  </a:lnTo>
                  <a:cubicBezTo>
                    <a:pt x="1" y="3304"/>
                    <a:pt x="40" y="3373"/>
                    <a:pt x="105" y="3399"/>
                  </a:cubicBezTo>
                  <a:lnTo>
                    <a:pt x="703" y="3603"/>
                  </a:lnTo>
                  <a:lnTo>
                    <a:pt x="764" y="3725"/>
                  </a:lnTo>
                  <a:cubicBezTo>
                    <a:pt x="764" y="3725"/>
                    <a:pt x="898" y="3777"/>
                    <a:pt x="1068" y="3685"/>
                  </a:cubicBezTo>
                  <a:lnTo>
                    <a:pt x="1068" y="3685"/>
                  </a:lnTo>
                  <a:cubicBezTo>
                    <a:pt x="1068" y="3685"/>
                    <a:pt x="1068" y="3685"/>
                    <a:pt x="1068" y="3685"/>
                  </a:cubicBezTo>
                  <a:lnTo>
                    <a:pt x="1068" y="3685"/>
                  </a:lnTo>
                  <a:cubicBezTo>
                    <a:pt x="1098" y="3672"/>
                    <a:pt x="1124" y="3642"/>
                    <a:pt x="1133" y="3607"/>
                  </a:cubicBezTo>
                  <a:lnTo>
                    <a:pt x="2112" y="338"/>
                  </a:lnTo>
                  <a:cubicBezTo>
                    <a:pt x="2134" y="260"/>
                    <a:pt x="2082" y="182"/>
                    <a:pt x="2004" y="169"/>
                  </a:cubicBezTo>
                  <a:close/>
                </a:path>
              </a:pathLst>
            </a:custGeom>
            <a:solidFill>
              <a:srgbClr val="4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8263479" y="1800311"/>
              <a:ext cx="330055" cy="570869"/>
            </a:xfrm>
            <a:custGeom>
              <a:avLst/>
              <a:gdLst/>
              <a:ahLst/>
              <a:cxnLst/>
              <a:rect l="l" t="t" r="r" b="b"/>
              <a:pathLst>
                <a:path w="2134" h="3691" extrusionOk="0">
                  <a:moveTo>
                    <a:pt x="959" y="105"/>
                  </a:moveTo>
                  <a:lnTo>
                    <a:pt x="23" y="3205"/>
                  </a:lnTo>
                  <a:cubicBezTo>
                    <a:pt x="1" y="3274"/>
                    <a:pt x="40" y="3348"/>
                    <a:pt x="105" y="3369"/>
                  </a:cubicBezTo>
                  <a:lnTo>
                    <a:pt x="959" y="3669"/>
                  </a:lnTo>
                  <a:cubicBezTo>
                    <a:pt x="1033" y="3690"/>
                    <a:pt x="1111" y="3651"/>
                    <a:pt x="1132" y="3577"/>
                  </a:cubicBezTo>
                  <a:lnTo>
                    <a:pt x="2112" y="313"/>
                  </a:lnTo>
                  <a:cubicBezTo>
                    <a:pt x="2134" y="235"/>
                    <a:pt x="2082" y="152"/>
                    <a:pt x="2004" y="144"/>
                  </a:cubicBezTo>
                  <a:lnTo>
                    <a:pt x="1106" y="9"/>
                  </a:lnTo>
                  <a:cubicBezTo>
                    <a:pt x="1037" y="1"/>
                    <a:pt x="976" y="40"/>
                    <a:pt x="959" y="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8248786" y="2006789"/>
              <a:ext cx="438011" cy="663358"/>
            </a:xfrm>
            <a:custGeom>
              <a:avLst/>
              <a:gdLst/>
              <a:ahLst/>
              <a:cxnLst/>
              <a:rect l="l" t="t" r="r" b="b"/>
              <a:pathLst>
                <a:path w="2832" h="4289" extrusionOk="0">
                  <a:moveTo>
                    <a:pt x="2689" y="2750"/>
                  </a:moveTo>
                  <a:cubicBezTo>
                    <a:pt x="2689" y="2750"/>
                    <a:pt x="2806" y="2338"/>
                    <a:pt x="2758" y="2060"/>
                  </a:cubicBezTo>
                  <a:cubicBezTo>
                    <a:pt x="2715" y="1783"/>
                    <a:pt x="2619" y="1609"/>
                    <a:pt x="2619" y="1609"/>
                  </a:cubicBezTo>
                  <a:cubicBezTo>
                    <a:pt x="2619" y="1609"/>
                    <a:pt x="2715" y="1167"/>
                    <a:pt x="2459" y="1011"/>
                  </a:cubicBezTo>
                  <a:cubicBezTo>
                    <a:pt x="2459" y="1011"/>
                    <a:pt x="2498" y="608"/>
                    <a:pt x="2363" y="369"/>
                  </a:cubicBezTo>
                  <a:cubicBezTo>
                    <a:pt x="2229" y="127"/>
                    <a:pt x="2017" y="1"/>
                    <a:pt x="1882" y="140"/>
                  </a:cubicBezTo>
                  <a:cubicBezTo>
                    <a:pt x="1748" y="283"/>
                    <a:pt x="1917" y="565"/>
                    <a:pt x="1917" y="565"/>
                  </a:cubicBezTo>
                  <a:cubicBezTo>
                    <a:pt x="1917" y="565"/>
                    <a:pt x="1943" y="699"/>
                    <a:pt x="1930" y="855"/>
                  </a:cubicBezTo>
                  <a:cubicBezTo>
                    <a:pt x="1895" y="894"/>
                    <a:pt x="1852" y="942"/>
                    <a:pt x="1817" y="994"/>
                  </a:cubicBezTo>
                  <a:cubicBezTo>
                    <a:pt x="1691" y="998"/>
                    <a:pt x="1457" y="1024"/>
                    <a:pt x="1253" y="1146"/>
                  </a:cubicBezTo>
                  <a:cubicBezTo>
                    <a:pt x="967" y="1319"/>
                    <a:pt x="937" y="1354"/>
                    <a:pt x="946" y="1462"/>
                  </a:cubicBezTo>
                  <a:cubicBezTo>
                    <a:pt x="950" y="1570"/>
                    <a:pt x="1097" y="1727"/>
                    <a:pt x="1475" y="1635"/>
                  </a:cubicBezTo>
                  <a:lnTo>
                    <a:pt x="1609" y="1592"/>
                  </a:lnTo>
                  <a:lnTo>
                    <a:pt x="1509" y="1935"/>
                  </a:lnTo>
                  <a:cubicBezTo>
                    <a:pt x="1509" y="1935"/>
                    <a:pt x="1193" y="2039"/>
                    <a:pt x="1123" y="2043"/>
                  </a:cubicBezTo>
                  <a:cubicBezTo>
                    <a:pt x="1058" y="2052"/>
                    <a:pt x="915" y="2147"/>
                    <a:pt x="993" y="2308"/>
                  </a:cubicBezTo>
                  <a:lnTo>
                    <a:pt x="230" y="2043"/>
                  </a:lnTo>
                  <a:cubicBezTo>
                    <a:pt x="230" y="2043"/>
                    <a:pt x="78" y="1995"/>
                    <a:pt x="118" y="1870"/>
                  </a:cubicBezTo>
                  <a:lnTo>
                    <a:pt x="529" y="508"/>
                  </a:lnTo>
                  <a:cubicBezTo>
                    <a:pt x="534" y="487"/>
                    <a:pt x="356" y="283"/>
                    <a:pt x="222" y="413"/>
                  </a:cubicBezTo>
                  <a:cubicBezTo>
                    <a:pt x="87" y="543"/>
                    <a:pt x="61" y="768"/>
                    <a:pt x="35" y="885"/>
                  </a:cubicBezTo>
                  <a:cubicBezTo>
                    <a:pt x="5" y="1002"/>
                    <a:pt x="13" y="1202"/>
                    <a:pt x="35" y="1375"/>
                  </a:cubicBezTo>
                  <a:cubicBezTo>
                    <a:pt x="57" y="1553"/>
                    <a:pt x="0" y="1891"/>
                    <a:pt x="13" y="2017"/>
                  </a:cubicBezTo>
                  <a:cubicBezTo>
                    <a:pt x="31" y="2138"/>
                    <a:pt x="26" y="2407"/>
                    <a:pt x="13" y="2633"/>
                  </a:cubicBezTo>
                  <a:cubicBezTo>
                    <a:pt x="0" y="2858"/>
                    <a:pt x="65" y="3361"/>
                    <a:pt x="308" y="3565"/>
                  </a:cubicBezTo>
                  <a:cubicBezTo>
                    <a:pt x="547" y="3769"/>
                    <a:pt x="599" y="3769"/>
                    <a:pt x="655" y="3864"/>
                  </a:cubicBezTo>
                  <a:cubicBezTo>
                    <a:pt x="712" y="3959"/>
                    <a:pt x="915" y="4233"/>
                    <a:pt x="1227" y="4259"/>
                  </a:cubicBezTo>
                  <a:cubicBezTo>
                    <a:pt x="1540" y="4289"/>
                    <a:pt x="1926" y="4102"/>
                    <a:pt x="2086" y="3877"/>
                  </a:cubicBezTo>
                  <a:cubicBezTo>
                    <a:pt x="2242" y="3647"/>
                    <a:pt x="2697" y="3430"/>
                    <a:pt x="2762" y="3209"/>
                  </a:cubicBezTo>
                  <a:cubicBezTo>
                    <a:pt x="2832" y="2988"/>
                    <a:pt x="2762" y="2819"/>
                    <a:pt x="2689" y="2750"/>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7584344" y="2662357"/>
              <a:ext cx="88167" cy="17659"/>
            </a:xfrm>
            <a:custGeom>
              <a:avLst/>
              <a:gdLst/>
              <a:ahLst/>
              <a:cxnLst/>
              <a:rect l="l" t="t" r="r" b="b"/>
              <a:pathLst>
                <a:path w="694" h="139" extrusionOk="0">
                  <a:moveTo>
                    <a:pt x="668" y="139"/>
                  </a:moveTo>
                  <a:cubicBezTo>
                    <a:pt x="663" y="139"/>
                    <a:pt x="655" y="134"/>
                    <a:pt x="650" y="130"/>
                  </a:cubicBezTo>
                  <a:cubicBezTo>
                    <a:pt x="585" y="69"/>
                    <a:pt x="234" y="91"/>
                    <a:pt x="26" y="121"/>
                  </a:cubicBezTo>
                  <a:cubicBezTo>
                    <a:pt x="13" y="121"/>
                    <a:pt x="4" y="113"/>
                    <a:pt x="0" y="104"/>
                  </a:cubicBezTo>
                  <a:cubicBezTo>
                    <a:pt x="0" y="91"/>
                    <a:pt x="9" y="78"/>
                    <a:pt x="22" y="78"/>
                  </a:cubicBezTo>
                  <a:cubicBezTo>
                    <a:pt x="78" y="69"/>
                    <a:pt x="581" y="0"/>
                    <a:pt x="685" y="100"/>
                  </a:cubicBezTo>
                  <a:cubicBezTo>
                    <a:pt x="694" y="108"/>
                    <a:pt x="694" y="121"/>
                    <a:pt x="685" y="130"/>
                  </a:cubicBezTo>
                  <a:cubicBezTo>
                    <a:pt x="681" y="134"/>
                    <a:pt x="672" y="139"/>
                    <a:pt x="668" y="139"/>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7545215" y="2728419"/>
              <a:ext cx="141652" cy="68984"/>
            </a:xfrm>
            <a:custGeom>
              <a:avLst/>
              <a:gdLst/>
              <a:ahLst/>
              <a:cxnLst/>
              <a:rect l="l" t="t" r="r" b="b"/>
              <a:pathLst>
                <a:path w="1115" h="543" extrusionOk="0">
                  <a:moveTo>
                    <a:pt x="26" y="542"/>
                  </a:moveTo>
                  <a:cubicBezTo>
                    <a:pt x="13" y="542"/>
                    <a:pt x="5" y="538"/>
                    <a:pt x="5" y="525"/>
                  </a:cubicBezTo>
                  <a:cubicBezTo>
                    <a:pt x="0" y="516"/>
                    <a:pt x="5" y="503"/>
                    <a:pt x="18" y="499"/>
                  </a:cubicBezTo>
                  <a:cubicBezTo>
                    <a:pt x="22" y="499"/>
                    <a:pt x="252" y="425"/>
                    <a:pt x="490" y="282"/>
                  </a:cubicBezTo>
                  <a:lnTo>
                    <a:pt x="551" y="243"/>
                  </a:lnTo>
                  <a:cubicBezTo>
                    <a:pt x="768" y="113"/>
                    <a:pt x="954" y="0"/>
                    <a:pt x="1106" y="152"/>
                  </a:cubicBezTo>
                  <a:cubicBezTo>
                    <a:pt x="1115" y="161"/>
                    <a:pt x="1115" y="174"/>
                    <a:pt x="1106" y="182"/>
                  </a:cubicBezTo>
                  <a:cubicBezTo>
                    <a:pt x="1097" y="191"/>
                    <a:pt x="1080" y="191"/>
                    <a:pt x="1071" y="182"/>
                  </a:cubicBezTo>
                  <a:cubicBezTo>
                    <a:pt x="945" y="57"/>
                    <a:pt x="781" y="156"/>
                    <a:pt x="577" y="282"/>
                  </a:cubicBezTo>
                  <a:lnTo>
                    <a:pt x="512" y="321"/>
                  </a:lnTo>
                  <a:cubicBezTo>
                    <a:pt x="269" y="469"/>
                    <a:pt x="35" y="542"/>
                    <a:pt x="31" y="542"/>
                  </a:cubicBezTo>
                  <a:cubicBezTo>
                    <a:pt x="31" y="542"/>
                    <a:pt x="26" y="542"/>
                    <a:pt x="26" y="542"/>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7557792" y="2744426"/>
              <a:ext cx="87786" cy="11688"/>
            </a:xfrm>
            <a:custGeom>
              <a:avLst/>
              <a:gdLst/>
              <a:ahLst/>
              <a:cxnLst/>
              <a:rect l="l" t="t" r="r" b="b"/>
              <a:pathLst>
                <a:path w="691" h="92" extrusionOk="0">
                  <a:moveTo>
                    <a:pt x="27" y="78"/>
                  </a:moveTo>
                  <a:cubicBezTo>
                    <a:pt x="18" y="78"/>
                    <a:pt x="10" y="69"/>
                    <a:pt x="5" y="56"/>
                  </a:cubicBezTo>
                  <a:cubicBezTo>
                    <a:pt x="1" y="48"/>
                    <a:pt x="10" y="35"/>
                    <a:pt x="23" y="30"/>
                  </a:cubicBezTo>
                  <a:lnTo>
                    <a:pt x="157" y="0"/>
                  </a:lnTo>
                  <a:cubicBezTo>
                    <a:pt x="161" y="0"/>
                    <a:pt x="161" y="0"/>
                    <a:pt x="166" y="0"/>
                  </a:cubicBezTo>
                  <a:cubicBezTo>
                    <a:pt x="170" y="0"/>
                    <a:pt x="469" y="48"/>
                    <a:pt x="660" y="0"/>
                  </a:cubicBezTo>
                  <a:cubicBezTo>
                    <a:pt x="673" y="0"/>
                    <a:pt x="686" y="4"/>
                    <a:pt x="686" y="17"/>
                  </a:cubicBezTo>
                  <a:cubicBezTo>
                    <a:pt x="690" y="30"/>
                    <a:pt x="682" y="43"/>
                    <a:pt x="669" y="48"/>
                  </a:cubicBezTo>
                  <a:cubicBezTo>
                    <a:pt x="482" y="91"/>
                    <a:pt x="205" y="52"/>
                    <a:pt x="166" y="48"/>
                  </a:cubicBezTo>
                  <a:lnTo>
                    <a:pt x="31" y="74"/>
                  </a:lnTo>
                  <a:cubicBezTo>
                    <a:pt x="31" y="78"/>
                    <a:pt x="27" y="78"/>
                    <a:pt x="27" y="78"/>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8398348" y="2328800"/>
              <a:ext cx="226739" cy="63722"/>
            </a:xfrm>
            <a:custGeom>
              <a:avLst/>
              <a:gdLst/>
              <a:ahLst/>
              <a:cxnLst/>
              <a:rect l="l" t="t" r="r" b="b"/>
              <a:pathLst>
                <a:path w="1466" h="412" extrusionOk="0">
                  <a:moveTo>
                    <a:pt x="339" y="412"/>
                  </a:moveTo>
                  <a:cubicBezTo>
                    <a:pt x="273" y="412"/>
                    <a:pt x="217" y="403"/>
                    <a:pt x="165" y="382"/>
                  </a:cubicBezTo>
                  <a:cubicBezTo>
                    <a:pt x="39" y="330"/>
                    <a:pt x="5" y="239"/>
                    <a:pt x="5" y="234"/>
                  </a:cubicBezTo>
                  <a:cubicBezTo>
                    <a:pt x="0" y="226"/>
                    <a:pt x="5" y="212"/>
                    <a:pt x="18" y="208"/>
                  </a:cubicBezTo>
                  <a:cubicBezTo>
                    <a:pt x="26" y="204"/>
                    <a:pt x="39" y="208"/>
                    <a:pt x="44" y="221"/>
                  </a:cubicBezTo>
                  <a:cubicBezTo>
                    <a:pt x="48" y="221"/>
                    <a:pt x="78" y="299"/>
                    <a:pt x="182" y="343"/>
                  </a:cubicBezTo>
                  <a:cubicBezTo>
                    <a:pt x="282" y="382"/>
                    <a:pt x="469" y="395"/>
                    <a:pt x="794" y="243"/>
                  </a:cubicBezTo>
                  <a:cubicBezTo>
                    <a:pt x="798" y="243"/>
                    <a:pt x="798" y="243"/>
                    <a:pt x="802" y="243"/>
                  </a:cubicBezTo>
                  <a:cubicBezTo>
                    <a:pt x="802" y="243"/>
                    <a:pt x="1132" y="247"/>
                    <a:pt x="1427" y="9"/>
                  </a:cubicBezTo>
                  <a:cubicBezTo>
                    <a:pt x="1435" y="0"/>
                    <a:pt x="1448" y="0"/>
                    <a:pt x="1457" y="9"/>
                  </a:cubicBezTo>
                  <a:cubicBezTo>
                    <a:pt x="1466" y="22"/>
                    <a:pt x="1466" y="35"/>
                    <a:pt x="1453" y="43"/>
                  </a:cubicBezTo>
                  <a:cubicBezTo>
                    <a:pt x="1162" y="278"/>
                    <a:pt x="854" y="286"/>
                    <a:pt x="807" y="286"/>
                  </a:cubicBezTo>
                  <a:cubicBezTo>
                    <a:pt x="625" y="373"/>
                    <a:pt x="469" y="412"/>
                    <a:pt x="339" y="412"/>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8420465" y="2362208"/>
              <a:ext cx="248237" cy="116153"/>
            </a:xfrm>
            <a:custGeom>
              <a:avLst/>
              <a:gdLst/>
              <a:ahLst/>
              <a:cxnLst/>
              <a:rect l="l" t="t" r="r" b="b"/>
              <a:pathLst>
                <a:path w="1605" h="751" extrusionOk="0">
                  <a:moveTo>
                    <a:pt x="230" y="751"/>
                  </a:moveTo>
                  <a:cubicBezTo>
                    <a:pt x="152" y="751"/>
                    <a:pt x="83" y="716"/>
                    <a:pt x="44" y="647"/>
                  </a:cubicBezTo>
                  <a:cubicBezTo>
                    <a:pt x="5" y="582"/>
                    <a:pt x="0" y="491"/>
                    <a:pt x="31" y="439"/>
                  </a:cubicBezTo>
                  <a:cubicBezTo>
                    <a:pt x="83" y="361"/>
                    <a:pt x="274" y="222"/>
                    <a:pt x="391" y="192"/>
                  </a:cubicBezTo>
                  <a:cubicBezTo>
                    <a:pt x="421" y="187"/>
                    <a:pt x="473" y="166"/>
                    <a:pt x="529" y="148"/>
                  </a:cubicBezTo>
                  <a:cubicBezTo>
                    <a:pt x="698" y="88"/>
                    <a:pt x="928" y="1"/>
                    <a:pt x="1076" y="27"/>
                  </a:cubicBezTo>
                  <a:cubicBezTo>
                    <a:pt x="1275" y="62"/>
                    <a:pt x="1583" y="421"/>
                    <a:pt x="1596" y="439"/>
                  </a:cubicBezTo>
                  <a:cubicBezTo>
                    <a:pt x="1605" y="447"/>
                    <a:pt x="1605" y="460"/>
                    <a:pt x="1596" y="469"/>
                  </a:cubicBezTo>
                  <a:cubicBezTo>
                    <a:pt x="1587" y="478"/>
                    <a:pt x="1570" y="478"/>
                    <a:pt x="1561" y="469"/>
                  </a:cubicBezTo>
                  <a:cubicBezTo>
                    <a:pt x="1561" y="465"/>
                    <a:pt x="1249" y="101"/>
                    <a:pt x="1067" y="70"/>
                  </a:cubicBezTo>
                  <a:cubicBezTo>
                    <a:pt x="933" y="49"/>
                    <a:pt x="698" y="135"/>
                    <a:pt x="547" y="187"/>
                  </a:cubicBezTo>
                  <a:cubicBezTo>
                    <a:pt x="486" y="213"/>
                    <a:pt x="434" y="231"/>
                    <a:pt x="404" y="235"/>
                  </a:cubicBezTo>
                  <a:cubicBezTo>
                    <a:pt x="291" y="265"/>
                    <a:pt x="113" y="400"/>
                    <a:pt x="70" y="465"/>
                  </a:cubicBezTo>
                  <a:cubicBezTo>
                    <a:pt x="48" y="495"/>
                    <a:pt x="52" y="569"/>
                    <a:pt x="83" y="625"/>
                  </a:cubicBezTo>
                  <a:cubicBezTo>
                    <a:pt x="109" y="664"/>
                    <a:pt x="156" y="712"/>
                    <a:pt x="248" y="708"/>
                  </a:cubicBezTo>
                  <a:cubicBezTo>
                    <a:pt x="438" y="695"/>
                    <a:pt x="577" y="630"/>
                    <a:pt x="581" y="630"/>
                  </a:cubicBezTo>
                  <a:cubicBezTo>
                    <a:pt x="581" y="630"/>
                    <a:pt x="586" y="630"/>
                    <a:pt x="590" y="630"/>
                  </a:cubicBezTo>
                  <a:cubicBezTo>
                    <a:pt x="594" y="630"/>
                    <a:pt x="872" y="647"/>
                    <a:pt x="1067" y="569"/>
                  </a:cubicBezTo>
                  <a:cubicBezTo>
                    <a:pt x="1080" y="564"/>
                    <a:pt x="1093" y="569"/>
                    <a:pt x="1097" y="577"/>
                  </a:cubicBezTo>
                  <a:cubicBezTo>
                    <a:pt x="1102" y="590"/>
                    <a:pt x="1097" y="603"/>
                    <a:pt x="1084" y="608"/>
                  </a:cubicBezTo>
                  <a:cubicBezTo>
                    <a:pt x="894" y="690"/>
                    <a:pt x="638" y="677"/>
                    <a:pt x="594" y="673"/>
                  </a:cubicBezTo>
                  <a:cubicBezTo>
                    <a:pt x="564" y="686"/>
                    <a:pt x="430" y="742"/>
                    <a:pt x="248" y="751"/>
                  </a:cubicBezTo>
                  <a:cubicBezTo>
                    <a:pt x="243" y="751"/>
                    <a:pt x="239" y="751"/>
                    <a:pt x="230" y="75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7612420" y="2917330"/>
              <a:ext cx="60091" cy="37605"/>
            </a:xfrm>
            <a:custGeom>
              <a:avLst/>
              <a:gdLst/>
              <a:ahLst/>
              <a:cxnLst/>
              <a:rect l="l" t="t" r="r" b="b"/>
              <a:pathLst>
                <a:path w="473" h="296" extrusionOk="0">
                  <a:moveTo>
                    <a:pt x="447" y="295"/>
                  </a:moveTo>
                  <a:cubicBezTo>
                    <a:pt x="442" y="295"/>
                    <a:pt x="442" y="295"/>
                    <a:pt x="438" y="295"/>
                  </a:cubicBezTo>
                  <a:cubicBezTo>
                    <a:pt x="122" y="187"/>
                    <a:pt x="13" y="48"/>
                    <a:pt x="9" y="40"/>
                  </a:cubicBezTo>
                  <a:cubicBezTo>
                    <a:pt x="0" y="31"/>
                    <a:pt x="5" y="18"/>
                    <a:pt x="13" y="9"/>
                  </a:cubicBezTo>
                  <a:cubicBezTo>
                    <a:pt x="22" y="0"/>
                    <a:pt x="39" y="5"/>
                    <a:pt x="44" y="14"/>
                  </a:cubicBezTo>
                  <a:cubicBezTo>
                    <a:pt x="48" y="14"/>
                    <a:pt x="148" y="148"/>
                    <a:pt x="455" y="252"/>
                  </a:cubicBezTo>
                  <a:cubicBezTo>
                    <a:pt x="464" y="256"/>
                    <a:pt x="473" y="269"/>
                    <a:pt x="468" y="282"/>
                  </a:cubicBezTo>
                  <a:cubicBezTo>
                    <a:pt x="464" y="291"/>
                    <a:pt x="455" y="295"/>
                    <a:pt x="447" y="29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7596921" y="2919490"/>
              <a:ext cx="40400" cy="70636"/>
            </a:xfrm>
            <a:custGeom>
              <a:avLst/>
              <a:gdLst/>
              <a:ahLst/>
              <a:cxnLst/>
              <a:rect l="l" t="t" r="r" b="b"/>
              <a:pathLst>
                <a:path w="318" h="556" extrusionOk="0">
                  <a:moveTo>
                    <a:pt x="291" y="556"/>
                  </a:moveTo>
                  <a:cubicBezTo>
                    <a:pt x="287" y="556"/>
                    <a:pt x="283" y="556"/>
                    <a:pt x="278" y="551"/>
                  </a:cubicBezTo>
                  <a:cubicBezTo>
                    <a:pt x="1" y="313"/>
                    <a:pt x="31" y="36"/>
                    <a:pt x="36" y="23"/>
                  </a:cubicBezTo>
                  <a:cubicBezTo>
                    <a:pt x="36" y="10"/>
                    <a:pt x="49" y="1"/>
                    <a:pt x="62" y="1"/>
                  </a:cubicBezTo>
                  <a:cubicBezTo>
                    <a:pt x="75" y="5"/>
                    <a:pt x="83" y="14"/>
                    <a:pt x="79" y="27"/>
                  </a:cubicBezTo>
                  <a:cubicBezTo>
                    <a:pt x="79" y="31"/>
                    <a:pt x="49" y="296"/>
                    <a:pt x="309" y="517"/>
                  </a:cubicBezTo>
                  <a:cubicBezTo>
                    <a:pt x="317" y="525"/>
                    <a:pt x="317" y="538"/>
                    <a:pt x="309" y="547"/>
                  </a:cubicBezTo>
                  <a:cubicBezTo>
                    <a:pt x="304" y="551"/>
                    <a:pt x="300" y="556"/>
                    <a:pt x="291" y="55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6632068" y="3914577"/>
              <a:ext cx="1489424" cy="793586"/>
            </a:xfrm>
            <a:custGeom>
              <a:avLst/>
              <a:gdLst/>
              <a:ahLst/>
              <a:cxnLst/>
              <a:rect l="l" t="t" r="r" b="b"/>
              <a:pathLst>
                <a:path w="9630" h="5131" extrusionOk="0">
                  <a:moveTo>
                    <a:pt x="0" y="5130"/>
                  </a:moveTo>
                  <a:lnTo>
                    <a:pt x="269" y="3279"/>
                  </a:lnTo>
                  <a:cubicBezTo>
                    <a:pt x="238" y="2646"/>
                    <a:pt x="451" y="1302"/>
                    <a:pt x="581" y="547"/>
                  </a:cubicBezTo>
                  <a:cubicBezTo>
                    <a:pt x="637" y="218"/>
                    <a:pt x="676" y="1"/>
                    <a:pt x="676" y="1"/>
                  </a:cubicBezTo>
                  <a:lnTo>
                    <a:pt x="9088" y="1"/>
                  </a:lnTo>
                  <a:lnTo>
                    <a:pt x="9205" y="1120"/>
                  </a:lnTo>
                  <a:lnTo>
                    <a:pt x="9630" y="513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7010844" y="1201450"/>
              <a:ext cx="583551" cy="555402"/>
            </a:xfrm>
            <a:custGeom>
              <a:avLst/>
              <a:gdLst/>
              <a:ahLst/>
              <a:cxnLst/>
              <a:rect l="l" t="t" r="r" b="b"/>
              <a:pathLst>
                <a:path w="3773" h="3591" extrusionOk="0">
                  <a:moveTo>
                    <a:pt x="538" y="3448"/>
                  </a:moveTo>
                  <a:lnTo>
                    <a:pt x="66" y="2086"/>
                  </a:lnTo>
                  <a:cubicBezTo>
                    <a:pt x="5" y="1921"/>
                    <a:pt x="1" y="1739"/>
                    <a:pt x="53" y="1570"/>
                  </a:cubicBezTo>
                  <a:cubicBezTo>
                    <a:pt x="178" y="1150"/>
                    <a:pt x="530" y="400"/>
                    <a:pt x="1414" y="235"/>
                  </a:cubicBezTo>
                  <a:cubicBezTo>
                    <a:pt x="2663" y="1"/>
                    <a:pt x="3066" y="521"/>
                    <a:pt x="3331" y="538"/>
                  </a:cubicBezTo>
                  <a:cubicBezTo>
                    <a:pt x="3591" y="551"/>
                    <a:pt x="3773" y="1570"/>
                    <a:pt x="3109" y="2030"/>
                  </a:cubicBezTo>
                  <a:cubicBezTo>
                    <a:pt x="2450" y="2489"/>
                    <a:pt x="1323" y="3183"/>
                    <a:pt x="1323" y="3183"/>
                  </a:cubicBezTo>
                  <a:lnTo>
                    <a:pt x="1037" y="3591"/>
                  </a:lnTo>
                  <a:close/>
                </a:path>
              </a:pathLst>
            </a:custGeom>
            <a:solidFill>
              <a:srgbClr val="8D4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7486285" y="4190190"/>
              <a:ext cx="46399" cy="517973"/>
            </a:xfrm>
            <a:custGeom>
              <a:avLst/>
              <a:gdLst/>
              <a:ahLst/>
              <a:cxnLst/>
              <a:rect l="l" t="t" r="r" b="b"/>
              <a:pathLst>
                <a:path w="300" h="3349" extrusionOk="0">
                  <a:moveTo>
                    <a:pt x="300" y="3348"/>
                  </a:moveTo>
                  <a:lnTo>
                    <a:pt x="1" y="3348"/>
                  </a:lnTo>
                  <a:lnTo>
                    <a:pt x="17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6721928" y="3914577"/>
              <a:ext cx="1333831" cy="173225"/>
            </a:xfrm>
            <a:custGeom>
              <a:avLst/>
              <a:gdLst/>
              <a:ahLst/>
              <a:cxnLst/>
              <a:rect l="l" t="t" r="r" b="b"/>
              <a:pathLst>
                <a:path w="8624" h="1120" extrusionOk="0">
                  <a:moveTo>
                    <a:pt x="8624" y="1120"/>
                  </a:moveTo>
                  <a:cubicBezTo>
                    <a:pt x="7050" y="1063"/>
                    <a:pt x="1054" y="842"/>
                    <a:pt x="317" y="647"/>
                  </a:cubicBezTo>
                  <a:cubicBezTo>
                    <a:pt x="191" y="612"/>
                    <a:pt x="87" y="582"/>
                    <a:pt x="0" y="547"/>
                  </a:cubicBezTo>
                  <a:cubicBezTo>
                    <a:pt x="56" y="218"/>
                    <a:pt x="95" y="1"/>
                    <a:pt x="95" y="1"/>
                  </a:cubicBezTo>
                  <a:lnTo>
                    <a:pt x="8507"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6611188" y="2019626"/>
              <a:ext cx="1499632" cy="1971669"/>
            </a:xfrm>
            <a:custGeom>
              <a:avLst/>
              <a:gdLst/>
              <a:ahLst/>
              <a:cxnLst/>
              <a:rect l="l" t="t" r="r" b="b"/>
              <a:pathLst>
                <a:path w="9696" h="12748" extrusionOk="0">
                  <a:moveTo>
                    <a:pt x="8989" y="12747"/>
                  </a:moveTo>
                  <a:lnTo>
                    <a:pt x="1015" y="12747"/>
                  </a:lnTo>
                  <a:cubicBezTo>
                    <a:pt x="1015" y="12747"/>
                    <a:pt x="521" y="12570"/>
                    <a:pt x="699" y="11910"/>
                  </a:cubicBezTo>
                  <a:cubicBezTo>
                    <a:pt x="881" y="11256"/>
                    <a:pt x="1106" y="7007"/>
                    <a:pt x="1106" y="7007"/>
                  </a:cubicBezTo>
                  <a:lnTo>
                    <a:pt x="1" y="1019"/>
                  </a:lnTo>
                  <a:cubicBezTo>
                    <a:pt x="1" y="1019"/>
                    <a:pt x="2077" y="386"/>
                    <a:pt x="2845" y="226"/>
                  </a:cubicBezTo>
                  <a:cubicBezTo>
                    <a:pt x="3617" y="70"/>
                    <a:pt x="5876" y="0"/>
                    <a:pt x="6374" y="113"/>
                  </a:cubicBezTo>
                  <a:cubicBezTo>
                    <a:pt x="6868" y="226"/>
                    <a:pt x="8980" y="724"/>
                    <a:pt x="8980" y="724"/>
                  </a:cubicBezTo>
                  <a:cubicBezTo>
                    <a:pt x="8980" y="724"/>
                    <a:pt x="9132" y="10467"/>
                    <a:pt x="9197" y="10918"/>
                  </a:cubicBezTo>
                  <a:cubicBezTo>
                    <a:pt x="9266" y="11369"/>
                    <a:pt x="9626" y="11845"/>
                    <a:pt x="9652" y="12002"/>
                  </a:cubicBezTo>
                  <a:cubicBezTo>
                    <a:pt x="9652" y="12010"/>
                    <a:pt x="9652" y="12015"/>
                    <a:pt x="9652" y="12023"/>
                  </a:cubicBezTo>
                  <a:cubicBezTo>
                    <a:pt x="9695" y="12413"/>
                    <a:pt x="9379" y="12747"/>
                    <a:pt x="8989" y="12747"/>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7400446" y="2215431"/>
              <a:ext cx="118164" cy="1781895"/>
            </a:xfrm>
            <a:custGeom>
              <a:avLst/>
              <a:gdLst/>
              <a:ahLst/>
              <a:cxnLst/>
              <a:rect l="l" t="t" r="r" b="b"/>
              <a:pathLst>
                <a:path w="764" h="11521" extrusionOk="0">
                  <a:moveTo>
                    <a:pt x="707" y="11520"/>
                  </a:moveTo>
                  <a:lnTo>
                    <a:pt x="707" y="11520"/>
                  </a:lnTo>
                  <a:cubicBezTo>
                    <a:pt x="686" y="11520"/>
                    <a:pt x="668" y="11503"/>
                    <a:pt x="668" y="11481"/>
                  </a:cubicBezTo>
                  <a:cubicBezTo>
                    <a:pt x="668" y="11429"/>
                    <a:pt x="690" y="6014"/>
                    <a:pt x="551" y="4002"/>
                  </a:cubicBezTo>
                  <a:cubicBezTo>
                    <a:pt x="413" y="1995"/>
                    <a:pt x="9" y="65"/>
                    <a:pt x="5" y="44"/>
                  </a:cubicBezTo>
                  <a:cubicBezTo>
                    <a:pt x="1" y="26"/>
                    <a:pt x="14" y="5"/>
                    <a:pt x="31" y="5"/>
                  </a:cubicBezTo>
                  <a:cubicBezTo>
                    <a:pt x="53" y="0"/>
                    <a:pt x="70" y="9"/>
                    <a:pt x="74" y="31"/>
                  </a:cubicBezTo>
                  <a:cubicBezTo>
                    <a:pt x="79" y="48"/>
                    <a:pt x="486" y="1986"/>
                    <a:pt x="625" y="3998"/>
                  </a:cubicBezTo>
                  <a:cubicBezTo>
                    <a:pt x="764" y="6010"/>
                    <a:pt x="742" y="11429"/>
                    <a:pt x="742" y="11481"/>
                  </a:cubicBezTo>
                  <a:cubicBezTo>
                    <a:pt x="742" y="11503"/>
                    <a:pt x="725" y="11520"/>
                    <a:pt x="707" y="1152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6611188" y="2177229"/>
              <a:ext cx="1352700" cy="1814066"/>
            </a:xfrm>
            <a:custGeom>
              <a:avLst/>
              <a:gdLst/>
              <a:ahLst/>
              <a:cxnLst/>
              <a:rect l="l" t="t" r="r" b="b"/>
              <a:pathLst>
                <a:path w="8746" h="11729" extrusionOk="0">
                  <a:moveTo>
                    <a:pt x="8520" y="1500"/>
                  </a:moveTo>
                  <a:lnTo>
                    <a:pt x="6964" y="2571"/>
                  </a:lnTo>
                  <a:lnTo>
                    <a:pt x="6270" y="2589"/>
                  </a:lnTo>
                  <a:cubicBezTo>
                    <a:pt x="6270" y="2589"/>
                    <a:pt x="5910" y="2554"/>
                    <a:pt x="5555" y="2662"/>
                  </a:cubicBezTo>
                  <a:cubicBezTo>
                    <a:pt x="5203" y="2775"/>
                    <a:pt x="5017" y="3161"/>
                    <a:pt x="5017" y="3161"/>
                  </a:cubicBezTo>
                  <a:lnTo>
                    <a:pt x="5290" y="5069"/>
                  </a:lnTo>
                  <a:lnTo>
                    <a:pt x="1826" y="8355"/>
                  </a:lnTo>
                  <a:cubicBezTo>
                    <a:pt x="1835" y="6816"/>
                    <a:pt x="1587" y="5533"/>
                    <a:pt x="1696" y="5520"/>
                  </a:cubicBezTo>
                  <a:cubicBezTo>
                    <a:pt x="1830" y="5502"/>
                    <a:pt x="1943" y="5259"/>
                    <a:pt x="1943" y="5259"/>
                  </a:cubicBezTo>
                  <a:cubicBezTo>
                    <a:pt x="1943" y="5259"/>
                    <a:pt x="2034" y="4314"/>
                    <a:pt x="1696" y="2359"/>
                  </a:cubicBezTo>
                  <a:cubicBezTo>
                    <a:pt x="1353" y="403"/>
                    <a:pt x="1" y="0"/>
                    <a:pt x="1" y="0"/>
                  </a:cubicBezTo>
                  <a:lnTo>
                    <a:pt x="1106" y="5988"/>
                  </a:lnTo>
                  <a:cubicBezTo>
                    <a:pt x="1106" y="5988"/>
                    <a:pt x="881" y="10237"/>
                    <a:pt x="699" y="10891"/>
                  </a:cubicBezTo>
                  <a:cubicBezTo>
                    <a:pt x="521" y="11551"/>
                    <a:pt x="1015" y="11728"/>
                    <a:pt x="1015" y="11728"/>
                  </a:cubicBezTo>
                  <a:lnTo>
                    <a:pt x="1748" y="11728"/>
                  </a:lnTo>
                  <a:cubicBezTo>
                    <a:pt x="1666" y="11290"/>
                    <a:pt x="1627" y="10657"/>
                    <a:pt x="1735" y="9799"/>
                  </a:cubicBezTo>
                  <a:cubicBezTo>
                    <a:pt x="2064" y="9617"/>
                    <a:pt x="2702" y="9240"/>
                    <a:pt x="3105" y="8858"/>
                  </a:cubicBezTo>
                  <a:cubicBezTo>
                    <a:pt x="3673" y="8329"/>
                    <a:pt x="5650" y="5931"/>
                    <a:pt x="5815" y="5771"/>
                  </a:cubicBezTo>
                  <a:cubicBezTo>
                    <a:pt x="5980" y="5615"/>
                    <a:pt x="6925" y="5242"/>
                    <a:pt x="7246" y="4882"/>
                  </a:cubicBezTo>
                  <a:cubicBezTo>
                    <a:pt x="7562" y="4518"/>
                    <a:pt x="7605" y="3490"/>
                    <a:pt x="7605" y="3417"/>
                  </a:cubicBezTo>
                  <a:cubicBezTo>
                    <a:pt x="7605" y="3339"/>
                    <a:pt x="7731" y="3005"/>
                    <a:pt x="7762" y="2905"/>
                  </a:cubicBezTo>
                  <a:cubicBezTo>
                    <a:pt x="7796" y="2810"/>
                    <a:pt x="8295" y="2372"/>
                    <a:pt x="8520" y="2012"/>
                  </a:cubicBezTo>
                  <a:cubicBezTo>
                    <a:pt x="8746" y="1648"/>
                    <a:pt x="8520" y="1500"/>
                    <a:pt x="8520" y="150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6341606" y="2373035"/>
              <a:ext cx="1617023" cy="1443179"/>
            </a:xfrm>
            <a:custGeom>
              <a:avLst/>
              <a:gdLst/>
              <a:ahLst/>
              <a:cxnLst/>
              <a:rect l="l" t="t" r="r" b="b"/>
              <a:pathLst>
                <a:path w="10455" h="9331" extrusionOk="0">
                  <a:moveTo>
                    <a:pt x="7614" y="1739"/>
                  </a:moveTo>
                  <a:cubicBezTo>
                    <a:pt x="7514" y="1713"/>
                    <a:pt x="7436" y="1734"/>
                    <a:pt x="7389" y="1739"/>
                  </a:cubicBezTo>
                  <a:cubicBezTo>
                    <a:pt x="7341" y="1743"/>
                    <a:pt x="7298" y="1704"/>
                    <a:pt x="7298" y="1704"/>
                  </a:cubicBezTo>
                  <a:cubicBezTo>
                    <a:pt x="7363" y="1691"/>
                    <a:pt x="7610" y="1435"/>
                    <a:pt x="7610" y="1435"/>
                  </a:cubicBezTo>
                  <a:cubicBezTo>
                    <a:pt x="7640" y="1435"/>
                    <a:pt x="7723" y="1409"/>
                    <a:pt x="7723" y="1409"/>
                  </a:cubicBezTo>
                  <a:cubicBezTo>
                    <a:pt x="7679" y="1565"/>
                    <a:pt x="7814" y="1604"/>
                    <a:pt x="7814" y="1604"/>
                  </a:cubicBezTo>
                  <a:close/>
                  <a:moveTo>
                    <a:pt x="10250" y="100"/>
                  </a:moveTo>
                  <a:cubicBezTo>
                    <a:pt x="10051" y="0"/>
                    <a:pt x="9609" y="304"/>
                    <a:pt x="9335" y="516"/>
                  </a:cubicBezTo>
                  <a:cubicBezTo>
                    <a:pt x="9067" y="733"/>
                    <a:pt x="8672" y="1093"/>
                    <a:pt x="8672" y="1093"/>
                  </a:cubicBezTo>
                  <a:cubicBezTo>
                    <a:pt x="8672" y="1093"/>
                    <a:pt x="8295" y="1119"/>
                    <a:pt x="8173" y="1127"/>
                  </a:cubicBezTo>
                  <a:cubicBezTo>
                    <a:pt x="8048" y="1140"/>
                    <a:pt x="7913" y="1197"/>
                    <a:pt x="7913" y="1197"/>
                  </a:cubicBezTo>
                  <a:cubicBezTo>
                    <a:pt x="7913" y="1197"/>
                    <a:pt x="7983" y="880"/>
                    <a:pt x="7779" y="880"/>
                  </a:cubicBezTo>
                  <a:cubicBezTo>
                    <a:pt x="7575" y="880"/>
                    <a:pt x="7423" y="898"/>
                    <a:pt x="7350" y="919"/>
                  </a:cubicBezTo>
                  <a:cubicBezTo>
                    <a:pt x="7259" y="950"/>
                    <a:pt x="6626" y="1288"/>
                    <a:pt x="6465" y="1695"/>
                  </a:cubicBezTo>
                  <a:cubicBezTo>
                    <a:pt x="6309" y="2099"/>
                    <a:pt x="6162" y="2970"/>
                    <a:pt x="6162" y="2970"/>
                  </a:cubicBezTo>
                  <a:cubicBezTo>
                    <a:pt x="6162" y="2970"/>
                    <a:pt x="4159" y="4913"/>
                    <a:pt x="2750" y="5368"/>
                  </a:cubicBezTo>
                  <a:lnTo>
                    <a:pt x="2893" y="4254"/>
                  </a:lnTo>
                  <a:lnTo>
                    <a:pt x="2975" y="3616"/>
                  </a:lnTo>
                  <a:cubicBezTo>
                    <a:pt x="2975" y="3616"/>
                    <a:pt x="1618" y="3096"/>
                    <a:pt x="183" y="3525"/>
                  </a:cubicBezTo>
                  <a:cubicBezTo>
                    <a:pt x="183" y="3525"/>
                    <a:pt x="170" y="3664"/>
                    <a:pt x="157" y="3898"/>
                  </a:cubicBezTo>
                  <a:cubicBezTo>
                    <a:pt x="105" y="4887"/>
                    <a:pt x="1" y="7557"/>
                    <a:pt x="469" y="8529"/>
                  </a:cubicBezTo>
                  <a:cubicBezTo>
                    <a:pt x="855" y="9331"/>
                    <a:pt x="3439" y="8225"/>
                    <a:pt x="4748" y="7050"/>
                  </a:cubicBezTo>
                  <a:cubicBezTo>
                    <a:pt x="6058" y="5875"/>
                    <a:pt x="7358" y="4202"/>
                    <a:pt x="7358" y="4202"/>
                  </a:cubicBezTo>
                  <a:cubicBezTo>
                    <a:pt x="7358" y="4202"/>
                    <a:pt x="8555" y="3660"/>
                    <a:pt x="8772" y="3399"/>
                  </a:cubicBezTo>
                  <a:cubicBezTo>
                    <a:pt x="8984" y="3139"/>
                    <a:pt x="9166" y="2133"/>
                    <a:pt x="9110" y="2055"/>
                  </a:cubicBezTo>
                  <a:lnTo>
                    <a:pt x="9301" y="1457"/>
                  </a:lnTo>
                  <a:cubicBezTo>
                    <a:pt x="9301" y="1457"/>
                    <a:pt x="10151" y="564"/>
                    <a:pt x="10250" y="473"/>
                  </a:cubicBezTo>
                  <a:cubicBezTo>
                    <a:pt x="10354" y="382"/>
                    <a:pt x="10454" y="200"/>
                    <a:pt x="10250" y="100"/>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365734" y="2851722"/>
              <a:ext cx="436001" cy="179257"/>
            </a:xfrm>
            <a:custGeom>
              <a:avLst/>
              <a:gdLst/>
              <a:ahLst/>
              <a:cxnLst/>
              <a:rect l="l" t="t" r="r" b="b"/>
              <a:pathLst>
                <a:path w="2819" h="1159" extrusionOk="0">
                  <a:moveTo>
                    <a:pt x="2819" y="521"/>
                  </a:moveTo>
                  <a:lnTo>
                    <a:pt x="2737" y="1159"/>
                  </a:lnTo>
                  <a:cubicBezTo>
                    <a:pt x="1917" y="781"/>
                    <a:pt x="560" y="781"/>
                    <a:pt x="1" y="803"/>
                  </a:cubicBezTo>
                  <a:cubicBezTo>
                    <a:pt x="14" y="569"/>
                    <a:pt x="27" y="430"/>
                    <a:pt x="27" y="430"/>
                  </a:cubicBezTo>
                  <a:cubicBezTo>
                    <a:pt x="1462" y="1"/>
                    <a:pt x="2819" y="521"/>
                    <a:pt x="2819" y="52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326913" y="2177229"/>
              <a:ext cx="532512" cy="806887"/>
            </a:xfrm>
            <a:custGeom>
              <a:avLst/>
              <a:gdLst/>
              <a:ahLst/>
              <a:cxnLst/>
              <a:rect l="l" t="t" r="r" b="b"/>
              <a:pathLst>
                <a:path w="3443" h="5217" extrusionOk="0">
                  <a:moveTo>
                    <a:pt x="1839" y="0"/>
                  </a:moveTo>
                  <a:cubicBezTo>
                    <a:pt x="1839" y="0"/>
                    <a:pt x="0" y="226"/>
                    <a:pt x="0" y="4800"/>
                  </a:cubicBezTo>
                  <a:cubicBezTo>
                    <a:pt x="0" y="4939"/>
                    <a:pt x="117" y="5051"/>
                    <a:pt x="256" y="5030"/>
                  </a:cubicBezTo>
                  <a:cubicBezTo>
                    <a:pt x="846" y="4947"/>
                    <a:pt x="2385" y="4874"/>
                    <a:pt x="3126" y="5160"/>
                  </a:cubicBezTo>
                  <a:cubicBezTo>
                    <a:pt x="3269" y="5216"/>
                    <a:pt x="3430" y="5108"/>
                    <a:pt x="3430" y="4952"/>
                  </a:cubicBezTo>
                  <a:cubicBezTo>
                    <a:pt x="3443" y="3829"/>
                    <a:pt x="3347" y="577"/>
                    <a:pt x="1839" y="0"/>
                  </a:cubicBezTo>
                  <a:close/>
                </a:path>
              </a:pathLst>
            </a:custGeom>
            <a:solidFill>
              <a:srgbClr val="FBB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531912" y="2553992"/>
              <a:ext cx="37738" cy="41141"/>
            </a:xfrm>
            <a:custGeom>
              <a:avLst/>
              <a:gdLst/>
              <a:ahLst/>
              <a:cxnLst/>
              <a:rect l="l" t="t" r="r" b="b"/>
              <a:pathLst>
                <a:path w="244" h="266" extrusionOk="0">
                  <a:moveTo>
                    <a:pt x="27" y="265"/>
                  </a:moveTo>
                  <a:cubicBezTo>
                    <a:pt x="18" y="265"/>
                    <a:pt x="9" y="261"/>
                    <a:pt x="5" y="252"/>
                  </a:cubicBezTo>
                  <a:cubicBezTo>
                    <a:pt x="1" y="239"/>
                    <a:pt x="5" y="226"/>
                    <a:pt x="14" y="222"/>
                  </a:cubicBezTo>
                  <a:cubicBezTo>
                    <a:pt x="170" y="144"/>
                    <a:pt x="196" y="27"/>
                    <a:pt x="196" y="23"/>
                  </a:cubicBezTo>
                  <a:cubicBezTo>
                    <a:pt x="196" y="10"/>
                    <a:pt x="209" y="1"/>
                    <a:pt x="222" y="5"/>
                  </a:cubicBezTo>
                  <a:cubicBezTo>
                    <a:pt x="235" y="5"/>
                    <a:pt x="243" y="18"/>
                    <a:pt x="239" y="31"/>
                  </a:cubicBezTo>
                  <a:cubicBezTo>
                    <a:pt x="239" y="36"/>
                    <a:pt x="209" y="174"/>
                    <a:pt x="35" y="261"/>
                  </a:cubicBezTo>
                  <a:cubicBezTo>
                    <a:pt x="31" y="261"/>
                    <a:pt x="27" y="265"/>
                    <a:pt x="27" y="26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7442670" y="2632562"/>
              <a:ext cx="31706" cy="20880"/>
            </a:xfrm>
            <a:custGeom>
              <a:avLst/>
              <a:gdLst/>
              <a:ahLst/>
              <a:cxnLst/>
              <a:rect l="l" t="t" r="r" b="b"/>
              <a:pathLst>
                <a:path w="205" h="135" extrusionOk="0">
                  <a:moveTo>
                    <a:pt x="27" y="135"/>
                  </a:moveTo>
                  <a:cubicBezTo>
                    <a:pt x="18" y="135"/>
                    <a:pt x="14" y="135"/>
                    <a:pt x="10" y="130"/>
                  </a:cubicBezTo>
                  <a:cubicBezTo>
                    <a:pt x="1" y="122"/>
                    <a:pt x="1" y="104"/>
                    <a:pt x="10" y="96"/>
                  </a:cubicBezTo>
                  <a:cubicBezTo>
                    <a:pt x="79" y="30"/>
                    <a:pt x="170" y="4"/>
                    <a:pt x="174" y="4"/>
                  </a:cubicBezTo>
                  <a:cubicBezTo>
                    <a:pt x="187" y="0"/>
                    <a:pt x="200" y="9"/>
                    <a:pt x="200" y="22"/>
                  </a:cubicBezTo>
                  <a:cubicBezTo>
                    <a:pt x="205" y="35"/>
                    <a:pt x="196" y="43"/>
                    <a:pt x="187" y="48"/>
                  </a:cubicBezTo>
                  <a:cubicBezTo>
                    <a:pt x="183" y="48"/>
                    <a:pt x="101" y="69"/>
                    <a:pt x="40" y="130"/>
                  </a:cubicBezTo>
                  <a:cubicBezTo>
                    <a:pt x="36" y="135"/>
                    <a:pt x="31" y="135"/>
                    <a:pt x="27" y="13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7545986" y="2538680"/>
              <a:ext cx="140281" cy="85994"/>
            </a:xfrm>
            <a:custGeom>
              <a:avLst/>
              <a:gdLst/>
              <a:ahLst/>
              <a:cxnLst/>
              <a:rect l="l" t="t" r="r" b="b"/>
              <a:pathLst>
                <a:path w="907" h="556" extrusionOk="0">
                  <a:moveTo>
                    <a:pt x="27" y="555"/>
                  </a:moveTo>
                  <a:cubicBezTo>
                    <a:pt x="22" y="555"/>
                    <a:pt x="14" y="551"/>
                    <a:pt x="9" y="546"/>
                  </a:cubicBezTo>
                  <a:cubicBezTo>
                    <a:pt x="1" y="533"/>
                    <a:pt x="5" y="520"/>
                    <a:pt x="14" y="512"/>
                  </a:cubicBezTo>
                  <a:cubicBezTo>
                    <a:pt x="31" y="503"/>
                    <a:pt x="400" y="260"/>
                    <a:pt x="547" y="213"/>
                  </a:cubicBezTo>
                  <a:cubicBezTo>
                    <a:pt x="690" y="165"/>
                    <a:pt x="868" y="9"/>
                    <a:pt x="868" y="4"/>
                  </a:cubicBezTo>
                  <a:cubicBezTo>
                    <a:pt x="876" y="0"/>
                    <a:pt x="889" y="0"/>
                    <a:pt x="898" y="9"/>
                  </a:cubicBezTo>
                  <a:cubicBezTo>
                    <a:pt x="907" y="17"/>
                    <a:pt x="907" y="30"/>
                    <a:pt x="898" y="39"/>
                  </a:cubicBezTo>
                  <a:cubicBezTo>
                    <a:pt x="889" y="48"/>
                    <a:pt x="712" y="204"/>
                    <a:pt x="564" y="256"/>
                  </a:cubicBezTo>
                  <a:cubicBezTo>
                    <a:pt x="421" y="299"/>
                    <a:pt x="44" y="546"/>
                    <a:pt x="40" y="551"/>
                  </a:cubicBezTo>
                  <a:cubicBezTo>
                    <a:pt x="35" y="555"/>
                    <a:pt x="31" y="555"/>
                    <a:pt x="27" y="555"/>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7684102" y="2594205"/>
              <a:ext cx="100068" cy="101460"/>
            </a:xfrm>
            <a:custGeom>
              <a:avLst/>
              <a:gdLst/>
              <a:ahLst/>
              <a:cxnLst/>
              <a:rect l="l" t="t" r="r" b="b"/>
              <a:pathLst>
                <a:path w="647" h="656" extrusionOk="0">
                  <a:moveTo>
                    <a:pt x="27" y="656"/>
                  </a:moveTo>
                  <a:cubicBezTo>
                    <a:pt x="22" y="656"/>
                    <a:pt x="22" y="656"/>
                    <a:pt x="18" y="651"/>
                  </a:cubicBezTo>
                  <a:cubicBezTo>
                    <a:pt x="5" y="647"/>
                    <a:pt x="1" y="634"/>
                    <a:pt x="5" y="621"/>
                  </a:cubicBezTo>
                  <a:cubicBezTo>
                    <a:pt x="9" y="617"/>
                    <a:pt x="57" y="513"/>
                    <a:pt x="114" y="456"/>
                  </a:cubicBezTo>
                  <a:cubicBezTo>
                    <a:pt x="166" y="404"/>
                    <a:pt x="590" y="27"/>
                    <a:pt x="608" y="10"/>
                  </a:cubicBezTo>
                  <a:cubicBezTo>
                    <a:pt x="616" y="1"/>
                    <a:pt x="629" y="1"/>
                    <a:pt x="638" y="10"/>
                  </a:cubicBezTo>
                  <a:cubicBezTo>
                    <a:pt x="647" y="18"/>
                    <a:pt x="647" y="36"/>
                    <a:pt x="638" y="44"/>
                  </a:cubicBezTo>
                  <a:cubicBezTo>
                    <a:pt x="634" y="49"/>
                    <a:pt x="196" y="439"/>
                    <a:pt x="144" y="491"/>
                  </a:cubicBezTo>
                  <a:cubicBezTo>
                    <a:pt x="96" y="539"/>
                    <a:pt x="48" y="643"/>
                    <a:pt x="48" y="643"/>
                  </a:cubicBezTo>
                  <a:cubicBezTo>
                    <a:pt x="44" y="651"/>
                    <a:pt x="35" y="656"/>
                    <a:pt x="27" y="65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709004" y="2686849"/>
              <a:ext cx="45626" cy="90634"/>
            </a:xfrm>
            <a:custGeom>
              <a:avLst/>
              <a:gdLst/>
              <a:ahLst/>
              <a:cxnLst/>
              <a:rect l="l" t="t" r="r" b="b"/>
              <a:pathLst>
                <a:path w="295" h="586" extrusionOk="0">
                  <a:moveTo>
                    <a:pt x="26" y="586"/>
                  </a:moveTo>
                  <a:cubicBezTo>
                    <a:pt x="22" y="586"/>
                    <a:pt x="18" y="581"/>
                    <a:pt x="13" y="581"/>
                  </a:cubicBezTo>
                  <a:cubicBezTo>
                    <a:pt x="5" y="573"/>
                    <a:pt x="0" y="560"/>
                    <a:pt x="5" y="551"/>
                  </a:cubicBezTo>
                  <a:cubicBezTo>
                    <a:pt x="5" y="551"/>
                    <a:pt x="52" y="464"/>
                    <a:pt x="91" y="339"/>
                  </a:cubicBezTo>
                  <a:cubicBezTo>
                    <a:pt x="126" y="208"/>
                    <a:pt x="247" y="22"/>
                    <a:pt x="252" y="13"/>
                  </a:cubicBezTo>
                  <a:cubicBezTo>
                    <a:pt x="256" y="5"/>
                    <a:pt x="269" y="0"/>
                    <a:pt x="282" y="9"/>
                  </a:cubicBezTo>
                  <a:cubicBezTo>
                    <a:pt x="291" y="13"/>
                    <a:pt x="295" y="26"/>
                    <a:pt x="291" y="39"/>
                  </a:cubicBezTo>
                  <a:cubicBezTo>
                    <a:pt x="286" y="39"/>
                    <a:pt x="169" y="230"/>
                    <a:pt x="135" y="352"/>
                  </a:cubicBezTo>
                  <a:cubicBezTo>
                    <a:pt x="96" y="482"/>
                    <a:pt x="48" y="568"/>
                    <a:pt x="44" y="573"/>
                  </a:cubicBezTo>
                  <a:cubicBezTo>
                    <a:pt x="39" y="581"/>
                    <a:pt x="31" y="586"/>
                    <a:pt x="26" y="58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7597644" y="2553992"/>
              <a:ext cx="39749" cy="38357"/>
            </a:xfrm>
            <a:custGeom>
              <a:avLst/>
              <a:gdLst/>
              <a:ahLst/>
              <a:cxnLst/>
              <a:rect l="l" t="t" r="r" b="b"/>
              <a:pathLst>
                <a:path w="257" h="248" extrusionOk="0">
                  <a:moveTo>
                    <a:pt x="26" y="248"/>
                  </a:moveTo>
                  <a:cubicBezTo>
                    <a:pt x="22" y="248"/>
                    <a:pt x="13" y="248"/>
                    <a:pt x="9" y="239"/>
                  </a:cubicBezTo>
                  <a:cubicBezTo>
                    <a:pt x="0" y="231"/>
                    <a:pt x="5" y="218"/>
                    <a:pt x="13" y="209"/>
                  </a:cubicBezTo>
                  <a:cubicBezTo>
                    <a:pt x="61" y="179"/>
                    <a:pt x="183" y="79"/>
                    <a:pt x="209" y="18"/>
                  </a:cubicBezTo>
                  <a:cubicBezTo>
                    <a:pt x="213" y="5"/>
                    <a:pt x="226" y="1"/>
                    <a:pt x="239" y="5"/>
                  </a:cubicBezTo>
                  <a:cubicBezTo>
                    <a:pt x="248" y="10"/>
                    <a:pt x="256" y="23"/>
                    <a:pt x="248" y="36"/>
                  </a:cubicBezTo>
                  <a:cubicBezTo>
                    <a:pt x="213" y="122"/>
                    <a:pt x="48" y="239"/>
                    <a:pt x="39" y="244"/>
                  </a:cubicBezTo>
                  <a:cubicBezTo>
                    <a:pt x="35" y="248"/>
                    <a:pt x="31" y="248"/>
                    <a:pt x="26" y="248"/>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6484517" y="3181003"/>
              <a:ext cx="285821" cy="200755"/>
            </a:xfrm>
            <a:custGeom>
              <a:avLst/>
              <a:gdLst/>
              <a:ahLst/>
              <a:cxnLst/>
              <a:rect l="l" t="t" r="r" b="b"/>
              <a:pathLst>
                <a:path w="1848" h="1298" extrusionOk="0">
                  <a:moveTo>
                    <a:pt x="26" y="1297"/>
                  </a:moveTo>
                  <a:cubicBezTo>
                    <a:pt x="22" y="1297"/>
                    <a:pt x="13" y="1293"/>
                    <a:pt x="9" y="1288"/>
                  </a:cubicBezTo>
                  <a:cubicBezTo>
                    <a:pt x="0" y="1280"/>
                    <a:pt x="0" y="1267"/>
                    <a:pt x="13" y="1258"/>
                  </a:cubicBezTo>
                  <a:cubicBezTo>
                    <a:pt x="18" y="1249"/>
                    <a:pt x="733" y="573"/>
                    <a:pt x="1730" y="157"/>
                  </a:cubicBezTo>
                  <a:cubicBezTo>
                    <a:pt x="1505" y="139"/>
                    <a:pt x="889" y="131"/>
                    <a:pt x="390" y="465"/>
                  </a:cubicBezTo>
                  <a:cubicBezTo>
                    <a:pt x="382" y="473"/>
                    <a:pt x="364" y="469"/>
                    <a:pt x="360" y="460"/>
                  </a:cubicBezTo>
                  <a:cubicBezTo>
                    <a:pt x="351" y="452"/>
                    <a:pt x="356" y="434"/>
                    <a:pt x="364" y="430"/>
                  </a:cubicBezTo>
                  <a:cubicBezTo>
                    <a:pt x="997" y="1"/>
                    <a:pt x="1817" y="118"/>
                    <a:pt x="1826" y="122"/>
                  </a:cubicBezTo>
                  <a:cubicBezTo>
                    <a:pt x="1839" y="122"/>
                    <a:pt x="1847" y="131"/>
                    <a:pt x="1847" y="139"/>
                  </a:cubicBezTo>
                  <a:cubicBezTo>
                    <a:pt x="1847" y="148"/>
                    <a:pt x="1843" y="161"/>
                    <a:pt x="1834" y="165"/>
                  </a:cubicBezTo>
                  <a:cubicBezTo>
                    <a:pt x="798" y="573"/>
                    <a:pt x="48" y="1280"/>
                    <a:pt x="44" y="1288"/>
                  </a:cubicBezTo>
                  <a:cubicBezTo>
                    <a:pt x="39" y="1293"/>
                    <a:pt x="31" y="1297"/>
                    <a:pt x="26" y="1297"/>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164426" y="1726536"/>
              <a:ext cx="293863" cy="513178"/>
            </a:xfrm>
            <a:custGeom>
              <a:avLst/>
              <a:gdLst/>
              <a:ahLst/>
              <a:cxnLst/>
              <a:rect l="l" t="t" r="r" b="b"/>
              <a:pathLst>
                <a:path w="1900" h="3318" extrusionOk="0">
                  <a:moveTo>
                    <a:pt x="1869" y="1457"/>
                  </a:moveTo>
                  <a:lnTo>
                    <a:pt x="1657" y="412"/>
                  </a:lnTo>
                  <a:lnTo>
                    <a:pt x="274" y="70"/>
                  </a:lnTo>
                  <a:lnTo>
                    <a:pt x="1" y="1"/>
                  </a:lnTo>
                  <a:lnTo>
                    <a:pt x="40" y="178"/>
                  </a:lnTo>
                  <a:lnTo>
                    <a:pt x="139" y="647"/>
                  </a:lnTo>
                  <a:lnTo>
                    <a:pt x="313" y="1453"/>
                  </a:lnTo>
                  <a:lnTo>
                    <a:pt x="1206" y="2121"/>
                  </a:lnTo>
                  <a:lnTo>
                    <a:pt x="1635" y="3317"/>
                  </a:lnTo>
                  <a:lnTo>
                    <a:pt x="1653" y="2073"/>
                  </a:lnTo>
                  <a:lnTo>
                    <a:pt x="1900" y="1600"/>
                  </a:ln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7170458" y="1737208"/>
              <a:ext cx="283192" cy="238339"/>
            </a:xfrm>
            <a:custGeom>
              <a:avLst/>
              <a:gdLst/>
              <a:ahLst/>
              <a:cxnLst/>
              <a:rect l="l" t="t" r="r" b="b"/>
              <a:pathLst>
                <a:path w="1831" h="1541" extrusionOk="0">
                  <a:moveTo>
                    <a:pt x="1" y="109"/>
                  </a:moveTo>
                  <a:lnTo>
                    <a:pt x="235" y="1"/>
                  </a:lnTo>
                  <a:lnTo>
                    <a:pt x="1618" y="343"/>
                  </a:lnTo>
                  <a:lnTo>
                    <a:pt x="1830" y="1388"/>
                  </a:lnTo>
                  <a:cubicBezTo>
                    <a:pt x="920" y="1540"/>
                    <a:pt x="373" y="989"/>
                    <a:pt x="100" y="578"/>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7049819" y="1678281"/>
              <a:ext cx="142292" cy="116153"/>
            </a:xfrm>
            <a:custGeom>
              <a:avLst/>
              <a:gdLst/>
              <a:ahLst/>
              <a:cxnLst/>
              <a:rect l="l" t="t" r="r" b="b"/>
              <a:pathLst>
                <a:path w="920" h="751" extrusionOk="0">
                  <a:moveTo>
                    <a:pt x="625" y="716"/>
                  </a:moveTo>
                  <a:cubicBezTo>
                    <a:pt x="716" y="742"/>
                    <a:pt x="815" y="750"/>
                    <a:pt x="919" y="729"/>
                  </a:cubicBezTo>
                  <a:lnTo>
                    <a:pt x="572" y="139"/>
                  </a:lnTo>
                  <a:cubicBezTo>
                    <a:pt x="572" y="139"/>
                    <a:pt x="412" y="13"/>
                    <a:pt x="269" y="5"/>
                  </a:cubicBezTo>
                  <a:cubicBezTo>
                    <a:pt x="213" y="0"/>
                    <a:pt x="156" y="18"/>
                    <a:pt x="113" y="65"/>
                  </a:cubicBezTo>
                  <a:cubicBezTo>
                    <a:pt x="0" y="204"/>
                    <a:pt x="243" y="616"/>
                    <a:pt x="625" y="716"/>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7091270" y="1678899"/>
              <a:ext cx="100842" cy="115535"/>
            </a:xfrm>
            <a:custGeom>
              <a:avLst/>
              <a:gdLst/>
              <a:ahLst/>
              <a:cxnLst/>
              <a:rect l="l" t="t" r="r" b="b"/>
              <a:pathLst>
                <a:path w="652" h="747" extrusionOk="0">
                  <a:moveTo>
                    <a:pt x="1" y="1"/>
                  </a:moveTo>
                  <a:cubicBezTo>
                    <a:pt x="57" y="192"/>
                    <a:pt x="170" y="512"/>
                    <a:pt x="357" y="712"/>
                  </a:cubicBezTo>
                  <a:cubicBezTo>
                    <a:pt x="448" y="738"/>
                    <a:pt x="547" y="746"/>
                    <a:pt x="651" y="725"/>
                  </a:cubicBezTo>
                  <a:lnTo>
                    <a:pt x="304" y="135"/>
                  </a:lnTo>
                  <a:cubicBezTo>
                    <a:pt x="304" y="135"/>
                    <a:pt x="144" y="9"/>
                    <a:pt x="1"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103488" y="1358434"/>
              <a:ext cx="461366" cy="549370"/>
            </a:xfrm>
            <a:custGeom>
              <a:avLst/>
              <a:gdLst/>
              <a:ahLst/>
              <a:cxnLst/>
              <a:rect l="l" t="t" r="r" b="b"/>
              <a:pathLst>
                <a:path w="2983" h="3552" extrusionOk="0">
                  <a:moveTo>
                    <a:pt x="2198" y="3334"/>
                  </a:moveTo>
                  <a:cubicBezTo>
                    <a:pt x="2086" y="3408"/>
                    <a:pt x="1964" y="3465"/>
                    <a:pt x="1830" y="3495"/>
                  </a:cubicBezTo>
                  <a:cubicBezTo>
                    <a:pt x="1583" y="3551"/>
                    <a:pt x="1335" y="3525"/>
                    <a:pt x="1101" y="3430"/>
                  </a:cubicBezTo>
                  <a:cubicBezTo>
                    <a:pt x="815" y="3317"/>
                    <a:pt x="555" y="3096"/>
                    <a:pt x="356" y="2801"/>
                  </a:cubicBezTo>
                  <a:cubicBezTo>
                    <a:pt x="225" y="2606"/>
                    <a:pt x="121" y="2376"/>
                    <a:pt x="61" y="2125"/>
                  </a:cubicBezTo>
                  <a:cubicBezTo>
                    <a:pt x="61" y="2120"/>
                    <a:pt x="61" y="2116"/>
                    <a:pt x="56" y="2107"/>
                  </a:cubicBezTo>
                  <a:cubicBezTo>
                    <a:pt x="56" y="2107"/>
                    <a:pt x="56" y="2107"/>
                    <a:pt x="56" y="2103"/>
                  </a:cubicBezTo>
                  <a:cubicBezTo>
                    <a:pt x="17" y="1938"/>
                    <a:pt x="0" y="1774"/>
                    <a:pt x="0" y="1609"/>
                  </a:cubicBezTo>
                  <a:cubicBezTo>
                    <a:pt x="0" y="1596"/>
                    <a:pt x="0" y="1583"/>
                    <a:pt x="0" y="1570"/>
                  </a:cubicBezTo>
                  <a:cubicBezTo>
                    <a:pt x="0" y="1513"/>
                    <a:pt x="4" y="1461"/>
                    <a:pt x="9" y="1405"/>
                  </a:cubicBezTo>
                  <a:cubicBezTo>
                    <a:pt x="39" y="1106"/>
                    <a:pt x="134" y="833"/>
                    <a:pt x="286" y="607"/>
                  </a:cubicBezTo>
                  <a:cubicBezTo>
                    <a:pt x="438" y="382"/>
                    <a:pt x="642" y="208"/>
                    <a:pt x="889" y="117"/>
                  </a:cubicBezTo>
                  <a:cubicBezTo>
                    <a:pt x="932" y="100"/>
                    <a:pt x="980" y="87"/>
                    <a:pt x="1028" y="74"/>
                  </a:cubicBezTo>
                  <a:cubicBezTo>
                    <a:pt x="1348" y="0"/>
                    <a:pt x="1674" y="65"/>
                    <a:pt x="1960" y="239"/>
                  </a:cubicBezTo>
                  <a:cubicBezTo>
                    <a:pt x="2229" y="404"/>
                    <a:pt x="2467" y="664"/>
                    <a:pt x="2627" y="989"/>
                  </a:cubicBezTo>
                  <a:cubicBezTo>
                    <a:pt x="2632" y="993"/>
                    <a:pt x="2636" y="997"/>
                    <a:pt x="2636" y="1002"/>
                  </a:cubicBezTo>
                  <a:cubicBezTo>
                    <a:pt x="2658" y="1050"/>
                    <a:pt x="2680" y="1093"/>
                    <a:pt x="2701" y="1145"/>
                  </a:cubicBezTo>
                  <a:cubicBezTo>
                    <a:pt x="2740" y="1245"/>
                    <a:pt x="2775" y="1353"/>
                    <a:pt x="2801" y="1461"/>
                  </a:cubicBezTo>
                  <a:cubicBezTo>
                    <a:pt x="2983" y="2238"/>
                    <a:pt x="2719" y="2992"/>
                    <a:pt x="2198" y="3334"/>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104725" y="1358434"/>
              <a:ext cx="301906" cy="243597"/>
            </a:xfrm>
            <a:custGeom>
              <a:avLst/>
              <a:gdLst/>
              <a:ahLst/>
              <a:cxnLst/>
              <a:rect l="l" t="t" r="r" b="b"/>
              <a:pathLst>
                <a:path w="1952" h="1575" extrusionOk="0">
                  <a:moveTo>
                    <a:pt x="204" y="1574"/>
                  </a:moveTo>
                  <a:lnTo>
                    <a:pt x="1" y="1405"/>
                  </a:lnTo>
                  <a:cubicBezTo>
                    <a:pt x="31" y="1106"/>
                    <a:pt x="126" y="833"/>
                    <a:pt x="278" y="607"/>
                  </a:cubicBezTo>
                  <a:cubicBezTo>
                    <a:pt x="430" y="382"/>
                    <a:pt x="634" y="208"/>
                    <a:pt x="881" y="117"/>
                  </a:cubicBezTo>
                  <a:cubicBezTo>
                    <a:pt x="924" y="100"/>
                    <a:pt x="972" y="87"/>
                    <a:pt x="1020" y="74"/>
                  </a:cubicBezTo>
                  <a:cubicBezTo>
                    <a:pt x="1340" y="0"/>
                    <a:pt x="1666" y="65"/>
                    <a:pt x="1952" y="239"/>
                  </a:cubicBezTo>
                  <a:cubicBezTo>
                    <a:pt x="157" y="299"/>
                    <a:pt x="204" y="1561"/>
                    <a:pt x="204" y="1574"/>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7119573" y="1951264"/>
              <a:ext cx="297885" cy="322631"/>
            </a:xfrm>
            <a:custGeom>
              <a:avLst/>
              <a:gdLst/>
              <a:ahLst/>
              <a:cxnLst/>
              <a:rect l="l" t="t" r="r" b="b"/>
              <a:pathLst>
                <a:path w="1926" h="2086" extrusionOk="0">
                  <a:moveTo>
                    <a:pt x="603" y="0"/>
                  </a:moveTo>
                  <a:lnTo>
                    <a:pt x="0" y="603"/>
                  </a:lnTo>
                  <a:lnTo>
                    <a:pt x="802" y="2086"/>
                  </a:lnTo>
                  <a:lnTo>
                    <a:pt x="1153" y="1041"/>
                  </a:lnTo>
                  <a:lnTo>
                    <a:pt x="1327" y="850"/>
                  </a:lnTo>
                  <a:lnTo>
                    <a:pt x="1925" y="1864"/>
                  </a:lnTo>
                  <a:lnTo>
                    <a:pt x="1496" y="668"/>
                  </a:lnTo>
                  <a:close/>
                </a:path>
              </a:pathLst>
            </a:custGeom>
            <a:solidFill>
              <a:srgbClr val="FFD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7417304" y="1974000"/>
              <a:ext cx="148324" cy="265714"/>
            </a:xfrm>
            <a:custGeom>
              <a:avLst/>
              <a:gdLst/>
              <a:ahLst/>
              <a:cxnLst/>
              <a:rect l="l" t="t" r="r" b="b"/>
              <a:pathLst>
                <a:path w="959" h="1718" extrusionOk="0">
                  <a:moveTo>
                    <a:pt x="0" y="1717"/>
                  </a:moveTo>
                  <a:lnTo>
                    <a:pt x="18" y="473"/>
                  </a:lnTo>
                  <a:lnTo>
                    <a:pt x="265" y="0"/>
                  </a:lnTo>
                  <a:lnTo>
                    <a:pt x="811" y="352"/>
                  </a:lnTo>
                  <a:lnTo>
                    <a:pt x="958" y="1470"/>
                  </a:lnTo>
                  <a:lnTo>
                    <a:pt x="265" y="633"/>
                  </a:lnTo>
                  <a:close/>
                </a:path>
              </a:pathLst>
            </a:custGeom>
            <a:solidFill>
              <a:srgbClr val="FFD4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7055851" y="1334306"/>
              <a:ext cx="325415" cy="534522"/>
            </a:xfrm>
            <a:custGeom>
              <a:avLst/>
              <a:gdLst/>
              <a:ahLst/>
              <a:cxnLst/>
              <a:rect l="l" t="t" r="r" b="b"/>
              <a:pathLst>
                <a:path w="2104" h="3456" extrusionOk="0">
                  <a:moveTo>
                    <a:pt x="2103" y="226"/>
                  </a:moveTo>
                  <a:cubicBezTo>
                    <a:pt x="2103" y="226"/>
                    <a:pt x="902" y="451"/>
                    <a:pt x="677" y="1093"/>
                  </a:cubicBezTo>
                  <a:cubicBezTo>
                    <a:pt x="547" y="1474"/>
                    <a:pt x="677" y="1604"/>
                    <a:pt x="720" y="1791"/>
                  </a:cubicBezTo>
                  <a:cubicBezTo>
                    <a:pt x="768" y="1973"/>
                    <a:pt x="555" y="2133"/>
                    <a:pt x="555" y="2133"/>
                  </a:cubicBezTo>
                  <a:cubicBezTo>
                    <a:pt x="555" y="2133"/>
                    <a:pt x="724" y="2740"/>
                    <a:pt x="963" y="2914"/>
                  </a:cubicBezTo>
                  <a:cubicBezTo>
                    <a:pt x="984" y="2931"/>
                    <a:pt x="1010" y="2948"/>
                    <a:pt x="1032" y="2961"/>
                  </a:cubicBezTo>
                  <a:cubicBezTo>
                    <a:pt x="1197" y="3070"/>
                    <a:pt x="1253" y="3282"/>
                    <a:pt x="1162" y="3456"/>
                  </a:cubicBezTo>
                  <a:cubicBezTo>
                    <a:pt x="1162" y="3456"/>
                    <a:pt x="486" y="3113"/>
                    <a:pt x="243" y="2047"/>
                  </a:cubicBezTo>
                  <a:cubicBezTo>
                    <a:pt x="0" y="980"/>
                    <a:pt x="599" y="347"/>
                    <a:pt x="599" y="347"/>
                  </a:cubicBezTo>
                  <a:lnTo>
                    <a:pt x="1461" y="0"/>
                  </a:lnTo>
                  <a:close/>
                </a:path>
              </a:pathLst>
            </a:custGeom>
            <a:solidFill>
              <a:srgbClr val="8D4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18"/>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 Faced by TEMU</a:t>
            </a:r>
            <a:endParaRPr sz="2400"/>
          </a:p>
        </p:txBody>
      </p:sp>
      <p:sp>
        <p:nvSpPr>
          <p:cNvPr id="387" name="Google Shape;387;p18"/>
          <p:cNvSpPr/>
          <p:nvPr/>
        </p:nvSpPr>
        <p:spPr>
          <a:xfrm>
            <a:off x="5810485" y="1789639"/>
            <a:ext cx="405841" cy="321239"/>
          </a:xfrm>
          <a:custGeom>
            <a:avLst/>
            <a:gdLst/>
            <a:ahLst/>
            <a:cxnLst/>
            <a:rect l="l" t="t" r="r" b="b"/>
            <a:pathLst>
              <a:path w="2624" h="2077" extrusionOk="0">
                <a:moveTo>
                  <a:pt x="2624" y="460"/>
                </a:moveTo>
                <a:lnTo>
                  <a:pt x="2385" y="954"/>
                </a:lnTo>
                <a:lnTo>
                  <a:pt x="1939" y="681"/>
                </a:lnTo>
                <a:lnTo>
                  <a:pt x="1939" y="2077"/>
                </a:lnTo>
                <a:lnTo>
                  <a:pt x="686" y="2077"/>
                </a:lnTo>
                <a:lnTo>
                  <a:pt x="686" y="681"/>
                </a:lnTo>
                <a:lnTo>
                  <a:pt x="239" y="954"/>
                </a:lnTo>
                <a:lnTo>
                  <a:pt x="1" y="460"/>
                </a:lnTo>
                <a:lnTo>
                  <a:pt x="651" y="0"/>
                </a:lnTo>
                <a:lnTo>
                  <a:pt x="985" y="0"/>
                </a:lnTo>
                <a:cubicBezTo>
                  <a:pt x="1041" y="126"/>
                  <a:pt x="1167" y="213"/>
                  <a:pt x="1310" y="213"/>
                </a:cubicBezTo>
                <a:cubicBezTo>
                  <a:pt x="1458" y="213"/>
                  <a:pt x="1583" y="126"/>
                  <a:pt x="1640" y="0"/>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18"/>
          <p:cNvGrpSpPr/>
          <p:nvPr/>
        </p:nvGrpSpPr>
        <p:grpSpPr>
          <a:xfrm>
            <a:off x="5815279" y="2549352"/>
            <a:ext cx="396406" cy="321393"/>
            <a:chOff x="5815279" y="2549352"/>
            <a:chExt cx="396406" cy="321393"/>
          </a:xfrm>
        </p:grpSpPr>
        <p:sp>
          <p:nvSpPr>
            <p:cNvPr id="389" name="Google Shape;389;p18"/>
            <p:cNvSpPr/>
            <p:nvPr/>
          </p:nvSpPr>
          <p:spPr>
            <a:xfrm>
              <a:off x="5946590" y="2824965"/>
              <a:ext cx="133631" cy="45781"/>
            </a:xfrm>
            <a:custGeom>
              <a:avLst/>
              <a:gdLst/>
              <a:ahLst/>
              <a:cxnLst/>
              <a:rect l="l" t="t" r="r" b="b"/>
              <a:pathLst>
                <a:path w="864" h="296" extrusionOk="0">
                  <a:moveTo>
                    <a:pt x="864" y="243"/>
                  </a:moveTo>
                  <a:lnTo>
                    <a:pt x="864" y="295"/>
                  </a:lnTo>
                  <a:lnTo>
                    <a:pt x="1" y="295"/>
                  </a:lnTo>
                  <a:lnTo>
                    <a:pt x="1" y="243"/>
                  </a:lnTo>
                  <a:cubicBezTo>
                    <a:pt x="62" y="213"/>
                    <a:pt x="96" y="148"/>
                    <a:pt x="96" y="148"/>
                  </a:cubicBezTo>
                  <a:lnTo>
                    <a:pt x="96" y="0"/>
                  </a:lnTo>
                  <a:lnTo>
                    <a:pt x="768" y="0"/>
                  </a:lnTo>
                  <a:lnTo>
                    <a:pt x="768" y="148"/>
                  </a:lnTo>
                  <a:cubicBezTo>
                    <a:pt x="768" y="148"/>
                    <a:pt x="803" y="213"/>
                    <a:pt x="864" y="2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5939940" y="2861156"/>
              <a:ext cx="146313" cy="9589"/>
            </a:xfrm>
            <a:custGeom>
              <a:avLst/>
              <a:gdLst/>
              <a:ahLst/>
              <a:cxnLst/>
              <a:rect l="l" t="t" r="r" b="b"/>
              <a:pathLst>
                <a:path w="946" h="62" extrusionOk="0">
                  <a:moveTo>
                    <a:pt x="946" y="27"/>
                  </a:moveTo>
                  <a:lnTo>
                    <a:pt x="946" y="35"/>
                  </a:lnTo>
                  <a:cubicBezTo>
                    <a:pt x="946" y="48"/>
                    <a:pt x="937" y="61"/>
                    <a:pt x="920" y="61"/>
                  </a:cubicBezTo>
                  <a:lnTo>
                    <a:pt x="27" y="61"/>
                  </a:lnTo>
                  <a:cubicBezTo>
                    <a:pt x="14" y="61"/>
                    <a:pt x="1" y="48"/>
                    <a:pt x="1" y="35"/>
                  </a:cubicBezTo>
                  <a:lnTo>
                    <a:pt x="1" y="27"/>
                  </a:lnTo>
                  <a:cubicBezTo>
                    <a:pt x="1" y="14"/>
                    <a:pt x="14" y="1"/>
                    <a:pt x="27" y="1"/>
                  </a:cubicBezTo>
                  <a:lnTo>
                    <a:pt x="920" y="1"/>
                  </a:lnTo>
                  <a:cubicBezTo>
                    <a:pt x="937" y="1"/>
                    <a:pt x="946" y="14"/>
                    <a:pt x="946" y="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5961438" y="2824965"/>
              <a:ext cx="104090" cy="14848"/>
            </a:xfrm>
            <a:custGeom>
              <a:avLst/>
              <a:gdLst/>
              <a:ahLst/>
              <a:cxnLst/>
              <a:rect l="l" t="t" r="r" b="b"/>
              <a:pathLst>
                <a:path w="673" h="96" extrusionOk="0">
                  <a:moveTo>
                    <a:pt x="672" y="96"/>
                  </a:moveTo>
                  <a:lnTo>
                    <a:pt x="0" y="96"/>
                  </a:lnTo>
                  <a:lnTo>
                    <a:pt x="0" y="0"/>
                  </a:lnTo>
                  <a:lnTo>
                    <a:pt x="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5815279" y="2549352"/>
              <a:ext cx="396406" cy="283810"/>
            </a:xfrm>
            <a:custGeom>
              <a:avLst/>
              <a:gdLst/>
              <a:ahLst/>
              <a:cxnLst/>
              <a:rect l="l" t="t" r="r" b="b"/>
              <a:pathLst>
                <a:path w="2563" h="1835" extrusionOk="0">
                  <a:moveTo>
                    <a:pt x="2563" y="217"/>
                  </a:moveTo>
                  <a:lnTo>
                    <a:pt x="2563" y="1639"/>
                  </a:lnTo>
                  <a:cubicBezTo>
                    <a:pt x="2563" y="1743"/>
                    <a:pt x="2467" y="1834"/>
                    <a:pt x="2354" y="1834"/>
                  </a:cubicBezTo>
                  <a:lnTo>
                    <a:pt x="208" y="1834"/>
                  </a:lnTo>
                  <a:cubicBezTo>
                    <a:pt x="96" y="1834"/>
                    <a:pt x="0" y="1743"/>
                    <a:pt x="0" y="1639"/>
                  </a:cubicBezTo>
                  <a:lnTo>
                    <a:pt x="0" y="217"/>
                  </a:lnTo>
                  <a:cubicBezTo>
                    <a:pt x="0" y="96"/>
                    <a:pt x="91" y="0"/>
                    <a:pt x="208" y="0"/>
                  </a:cubicBezTo>
                  <a:lnTo>
                    <a:pt x="2354" y="0"/>
                  </a:lnTo>
                  <a:cubicBezTo>
                    <a:pt x="2471" y="0"/>
                    <a:pt x="2563" y="96"/>
                    <a:pt x="2563" y="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5819300" y="2553374"/>
              <a:ext cx="388364" cy="276386"/>
            </a:xfrm>
            <a:custGeom>
              <a:avLst/>
              <a:gdLst/>
              <a:ahLst/>
              <a:cxnLst/>
              <a:rect l="l" t="t" r="r" b="b"/>
              <a:pathLst>
                <a:path w="2511" h="1787" extrusionOk="0">
                  <a:moveTo>
                    <a:pt x="2511" y="191"/>
                  </a:moveTo>
                  <a:lnTo>
                    <a:pt x="2511" y="1613"/>
                  </a:lnTo>
                  <a:cubicBezTo>
                    <a:pt x="2511" y="1704"/>
                    <a:pt x="2428" y="1787"/>
                    <a:pt x="2328" y="1787"/>
                  </a:cubicBezTo>
                  <a:lnTo>
                    <a:pt x="182" y="1787"/>
                  </a:lnTo>
                  <a:cubicBezTo>
                    <a:pt x="83" y="1787"/>
                    <a:pt x="0" y="1704"/>
                    <a:pt x="0" y="1613"/>
                  </a:cubicBezTo>
                  <a:lnTo>
                    <a:pt x="0" y="191"/>
                  </a:lnTo>
                  <a:cubicBezTo>
                    <a:pt x="0" y="83"/>
                    <a:pt x="83" y="1"/>
                    <a:pt x="182" y="1"/>
                  </a:cubicBezTo>
                  <a:lnTo>
                    <a:pt x="2328" y="1"/>
                  </a:lnTo>
                  <a:cubicBezTo>
                    <a:pt x="2428" y="1"/>
                    <a:pt x="2511" y="83"/>
                    <a:pt x="2511"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5831364" y="2566056"/>
              <a:ext cx="363617" cy="199363"/>
            </a:xfrm>
            <a:custGeom>
              <a:avLst/>
              <a:gdLst/>
              <a:ahLst/>
              <a:cxnLst/>
              <a:rect l="l" t="t" r="r" b="b"/>
              <a:pathLst>
                <a:path w="2351" h="1289" extrusionOk="0">
                  <a:moveTo>
                    <a:pt x="2350" y="101"/>
                  </a:moveTo>
                  <a:lnTo>
                    <a:pt x="2350" y="1289"/>
                  </a:lnTo>
                  <a:lnTo>
                    <a:pt x="0" y="1289"/>
                  </a:lnTo>
                  <a:lnTo>
                    <a:pt x="0" y="101"/>
                  </a:lnTo>
                  <a:cubicBezTo>
                    <a:pt x="0" y="44"/>
                    <a:pt x="48" y="1"/>
                    <a:pt x="104" y="1"/>
                  </a:cubicBezTo>
                  <a:lnTo>
                    <a:pt x="2250" y="1"/>
                  </a:lnTo>
                  <a:cubicBezTo>
                    <a:pt x="2307" y="1"/>
                    <a:pt x="2350" y="44"/>
                    <a:pt x="2350" y="10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5815279" y="2778720"/>
              <a:ext cx="396406" cy="54442"/>
            </a:xfrm>
            <a:custGeom>
              <a:avLst/>
              <a:gdLst/>
              <a:ahLst/>
              <a:cxnLst/>
              <a:rect l="l" t="t" r="r" b="b"/>
              <a:pathLst>
                <a:path w="2563" h="352" extrusionOk="0">
                  <a:moveTo>
                    <a:pt x="2563" y="0"/>
                  </a:moveTo>
                  <a:lnTo>
                    <a:pt x="2563" y="156"/>
                  </a:lnTo>
                  <a:cubicBezTo>
                    <a:pt x="2563" y="260"/>
                    <a:pt x="2467" y="351"/>
                    <a:pt x="2354" y="351"/>
                  </a:cubicBezTo>
                  <a:lnTo>
                    <a:pt x="208" y="351"/>
                  </a:lnTo>
                  <a:cubicBezTo>
                    <a:pt x="96" y="351"/>
                    <a:pt x="0" y="260"/>
                    <a:pt x="0" y="156"/>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8"/>
          <p:cNvGrpSpPr/>
          <p:nvPr/>
        </p:nvGrpSpPr>
        <p:grpSpPr>
          <a:xfrm>
            <a:off x="5866164" y="3309065"/>
            <a:ext cx="293864" cy="321394"/>
            <a:chOff x="5866164" y="3309065"/>
            <a:chExt cx="293864" cy="321394"/>
          </a:xfrm>
        </p:grpSpPr>
        <p:sp>
          <p:nvSpPr>
            <p:cNvPr id="397" name="Google Shape;397;p18"/>
            <p:cNvSpPr/>
            <p:nvPr/>
          </p:nvSpPr>
          <p:spPr>
            <a:xfrm>
              <a:off x="5866164" y="3309065"/>
              <a:ext cx="293864" cy="321394"/>
            </a:xfrm>
            <a:custGeom>
              <a:avLst/>
              <a:gdLst/>
              <a:ahLst/>
              <a:cxnLst/>
              <a:rect l="l" t="t" r="r" b="b"/>
              <a:pathLst>
                <a:path w="1900" h="2078" extrusionOk="0">
                  <a:moveTo>
                    <a:pt x="1900" y="2078"/>
                  </a:moveTo>
                  <a:lnTo>
                    <a:pt x="1375" y="2078"/>
                  </a:lnTo>
                  <a:lnTo>
                    <a:pt x="1353" y="1991"/>
                  </a:lnTo>
                  <a:lnTo>
                    <a:pt x="985" y="651"/>
                  </a:lnTo>
                  <a:lnTo>
                    <a:pt x="920" y="651"/>
                  </a:lnTo>
                  <a:lnTo>
                    <a:pt x="551" y="1991"/>
                  </a:lnTo>
                  <a:lnTo>
                    <a:pt x="525" y="2078"/>
                  </a:lnTo>
                  <a:lnTo>
                    <a:pt x="1" y="2078"/>
                  </a:lnTo>
                  <a:lnTo>
                    <a:pt x="18" y="1991"/>
                  </a:lnTo>
                  <a:lnTo>
                    <a:pt x="369" y="105"/>
                  </a:lnTo>
                  <a:lnTo>
                    <a:pt x="391" y="1"/>
                  </a:lnTo>
                  <a:lnTo>
                    <a:pt x="1514" y="1"/>
                  </a:lnTo>
                  <a:lnTo>
                    <a:pt x="1535" y="105"/>
                  </a:lnTo>
                  <a:lnTo>
                    <a:pt x="1887" y="19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5923236" y="3309065"/>
              <a:ext cx="180494" cy="16240"/>
            </a:xfrm>
            <a:custGeom>
              <a:avLst/>
              <a:gdLst/>
              <a:ahLst/>
              <a:cxnLst/>
              <a:rect l="l" t="t" r="r" b="b"/>
              <a:pathLst>
                <a:path w="1167" h="105" extrusionOk="0">
                  <a:moveTo>
                    <a:pt x="1166" y="105"/>
                  </a:moveTo>
                  <a:lnTo>
                    <a:pt x="0" y="105"/>
                  </a:lnTo>
                  <a:lnTo>
                    <a:pt x="22" y="1"/>
                  </a:lnTo>
                  <a:lnTo>
                    <a:pt x="1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8"/>
          <p:cNvGrpSpPr/>
          <p:nvPr/>
        </p:nvGrpSpPr>
        <p:grpSpPr>
          <a:xfrm>
            <a:off x="5888281" y="4068933"/>
            <a:ext cx="249629" cy="321393"/>
            <a:chOff x="5888281" y="4068933"/>
            <a:chExt cx="249629" cy="321393"/>
          </a:xfrm>
        </p:grpSpPr>
        <p:sp>
          <p:nvSpPr>
            <p:cNvPr id="400" name="Google Shape;400;p18"/>
            <p:cNvSpPr/>
            <p:nvPr/>
          </p:nvSpPr>
          <p:spPr>
            <a:xfrm>
              <a:off x="5897097" y="4194985"/>
              <a:ext cx="232771" cy="173070"/>
            </a:xfrm>
            <a:custGeom>
              <a:avLst/>
              <a:gdLst/>
              <a:ahLst/>
              <a:cxnLst/>
              <a:rect l="l" t="t" r="r" b="b"/>
              <a:pathLst>
                <a:path w="1505" h="1119" extrusionOk="0">
                  <a:moveTo>
                    <a:pt x="1505" y="1119"/>
                  </a:moveTo>
                  <a:lnTo>
                    <a:pt x="0" y="1119"/>
                  </a:lnTo>
                  <a:lnTo>
                    <a:pt x="0" y="0"/>
                  </a:lnTo>
                  <a:lnTo>
                    <a:pt x="15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5890292" y="4068933"/>
              <a:ext cx="246227" cy="246227"/>
            </a:xfrm>
            <a:custGeom>
              <a:avLst/>
              <a:gdLst/>
              <a:ahLst/>
              <a:cxnLst/>
              <a:rect l="l" t="t" r="r" b="b"/>
              <a:pathLst>
                <a:path w="1592" h="1592" extrusionOk="0">
                  <a:moveTo>
                    <a:pt x="1592" y="798"/>
                  </a:moveTo>
                  <a:cubicBezTo>
                    <a:pt x="1588" y="1240"/>
                    <a:pt x="1232" y="1591"/>
                    <a:pt x="794" y="1591"/>
                  </a:cubicBezTo>
                  <a:cubicBezTo>
                    <a:pt x="356" y="1591"/>
                    <a:pt x="1" y="1236"/>
                    <a:pt x="1" y="798"/>
                  </a:cubicBezTo>
                  <a:cubicBezTo>
                    <a:pt x="1" y="356"/>
                    <a:pt x="361" y="0"/>
                    <a:pt x="798" y="5"/>
                  </a:cubicBezTo>
                  <a:cubicBezTo>
                    <a:pt x="1236" y="5"/>
                    <a:pt x="1592" y="360"/>
                    <a:pt x="1592" y="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5922462" y="4101103"/>
              <a:ext cx="181886" cy="182505"/>
            </a:xfrm>
            <a:custGeom>
              <a:avLst/>
              <a:gdLst/>
              <a:ahLst/>
              <a:cxnLst/>
              <a:rect l="l" t="t" r="r" b="b"/>
              <a:pathLst>
                <a:path w="1176" h="1180" extrusionOk="0">
                  <a:moveTo>
                    <a:pt x="1176" y="590"/>
                  </a:moveTo>
                  <a:cubicBezTo>
                    <a:pt x="1176" y="915"/>
                    <a:pt x="911" y="1180"/>
                    <a:pt x="586" y="1175"/>
                  </a:cubicBezTo>
                  <a:cubicBezTo>
                    <a:pt x="261" y="1175"/>
                    <a:pt x="1" y="911"/>
                    <a:pt x="1" y="590"/>
                  </a:cubicBezTo>
                  <a:cubicBezTo>
                    <a:pt x="1" y="265"/>
                    <a:pt x="265" y="0"/>
                    <a:pt x="590" y="5"/>
                  </a:cubicBezTo>
                  <a:cubicBezTo>
                    <a:pt x="911" y="5"/>
                    <a:pt x="1176" y="265"/>
                    <a:pt x="1176" y="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6007064" y="4133892"/>
              <a:ext cx="32325" cy="61247"/>
            </a:xfrm>
            <a:custGeom>
              <a:avLst/>
              <a:gdLst/>
              <a:ahLst/>
              <a:cxnLst/>
              <a:rect l="l" t="t" r="r" b="b"/>
              <a:pathLst>
                <a:path w="209" h="396" extrusionOk="0">
                  <a:moveTo>
                    <a:pt x="83" y="395"/>
                  </a:moveTo>
                  <a:lnTo>
                    <a:pt x="39" y="378"/>
                  </a:lnTo>
                  <a:lnTo>
                    <a:pt x="0" y="361"/>
                  </a:lnTo>
                  <a:lnTo>
                    <a:pt x="70" y="174"/>
                  </a:lnTo>
                  <a:lnTo>
                    <a:pt x="122" y="27"/>
                  </a:lnTo>
                  <a:lnTo>
                    <a:pt x="161" y="9"/>
                  </a:lnTo>
                  <a:cubicBezTo>
                    <a:pt x="174" y="1"/>
                    <a:pt x="187" y="9"/>
                    <a:pt x="191" y="18"/>
                  </a:cubicBezTo>
                  <a:lnTo>
                    <a:pt x="208" y="57"/>
                  </a:lnTo>
                  <a:lnTo>
                    <a:pt x="152" y="20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5952003" y="4189571"/>
              <a:ext cx="61866" cy="8816"/>
            </a:xfrm>
            <a:custGeom>
              <a:avLst/>
              <a:gdLst/>
              <a:ahLst/>
              <a:cxnLst/>
              <a:rect l="l" t="t" r="r" b="b"/>
              <a:pathLst>
                <a:path w="400" h="57" extrusionOk="0">
                  <a:moveTo>
                    <a:pt x="395" y="1"/>
                  </a:moveTo>
                  <a:lnTo>
                    <a:pt x="395" y="18"/>
                  </a:lnTo>
                  <a:lnTo>
                    <a:pt x="399" y="35"/>
                  </a:lnTo>
                  <a:lnTo>
                    <a:pt x="196" y="48"/>
                  </a:lnTo>
                  <a:lnTo>
                    <a:pt x="40" y="57"/>
                  </a:lnTo>
                  <a:lnTo>
                    <a:pt x="9" y="48"/>
                  </a:lnTo>
                  <a:cubicBezTo>
                    <a:pt x="1" y="44"/>
                    <a:pt x="1" y="40"/>
                    <a:pt x="9" y="35"/>
                  </a:cubicBezTo>
                  <a:lnTo>
                    <a:pt x="40" y="22"/>
                  </a:lnTo>
                  <a:lnTo>
                    <a:pt x="196" y="14"/>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5997011" y="4176115"/>
              <a:ext cx="32325" cy="32480"/>
            </a:xfrm>
            <a:custGeom>
              <a:avLst/>
              <a:gdLst/>
              <a:ahLst/>
              <a:cxnLst/>
              <a:rect l="l" t="t" r="r" b="b"/>
              <a:pathLst>
                <a:path w="209" h="210" extrusionOk="0">
                  <a:moveTo>
                    <a:pt x="208" y="105"/>
                  </a:moveTo>
                  <a:cubicBezTo>
                    <a:pt x="208" y="161"/>
                    <a:pt x="165" y="209"/>
                    <a:pt x="104" y="209"/>
                  </a:cubicBezTo>
                  <a:cubicBezTo>
                    <a:pt x="48" y="209"/>
                    <a:pt x="0" y="161"/>
                    <a:pt x="0" y="105"/>
                  </a:cubicBezTo>
                  <a:cubicBezTo>
                    <a:pt x="4" y="49"/>
                    <a:pt x="48" y="1"/>
                    <a:pt x="104" y="1"/>
                  </a:cubicBezTo>
                  <a:cubicBezTo>
                    <a:pt x="165" y="1"/>
                    <a:pt x="208" y="49"/>
                    <a:pt x="208" y="1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6011086" y="4108527"/>
              <a:ext cx="4795" cy="16240"/>
            </a:xfrm>
            <a:custGeom>
              <a:avLst/>
              <a:gdLst/>
              <a:ahLst/>
              <a:cxnLst/>
              <a:rect l="l" t="t" r="r" b="b"/>
              <a:pathLst>
                <a:path w="31" h="105" extrusionOk="0">
                  <a:moveTo>
                    <a:pt x="17" y="104"/>
                  </a:moveTo>
                  <a:lnTo>
                    <a:pt x="17" y="104"/>
                  </a:lnTo>
                  <a:cubicBezTo>
                    <a:pt x="9" y="104"/>
                    <a:pt x="0" y="100"/>
                    <a:pt x="0" y="91"/>
                  </a:cubicBezTo>
                  <a:lnTo>
                    <a:pt x="0" y="13"/>
                  </a:lnTo>
                  <a:cubicBezTo>
                    <a:pt x="0" y="4"/>
                    <a:pt x="9" y="0"/>
                    <a:pt x="17" y="0"/>
                  </a:cubicBezTo>
                  <a:cubicBezTo>
                    <a:pt x="22" y="0"/>
                    <a:pt x="30" y="4"/>
                    <a:pt x="30" y="13"/>
                  </a:cubicBezTo>
                  <a:lnTo>
                    <a:pt x="30" y="91"/>
                  </a:lnTo>
                  <a:cubicBezTo>
                    <a:pt x="30" y="100"/>
                    <a:pt x="22" y="104"/>
                    <a:pt x="17" y="104"/>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6011086" y="4259944"/>
              <a:ext cx="4176" cy="16240"/>
            </a:xfrm>
            <a:custGeom>
              <a:avLst/>
              <a:gdLst/>
              <a:ahLst/>
              <a:cxnLst/>
              <a:rect l="l" t="t" r="r" b="b"/>
              <a:pathLst>
                <a:path w="27" h="105" extrusionOk="0">
                  <a:moveTo>
                    <a:pt x="13" y="105"/>
                  </a:moveTo>
                  <a:lnTo>
                    <a:pt x="13" y="105"/>
                  </a:lnTo>
                  <a:cubicBezTo>
                    <a:pt x="4" y="105"/>
                    <a:pt x="0" y="101"/>
                    <a:pt x="0" y="92"/>
                  </a:cubicBezTo>
                  <a:lnTo>
                    <a:pt x="0" y="14"/>
                  </a:lnTo>
                  <a:cubicBezTo>
                    <a:pt x="0" y="5"/>
                    <a:pt x="4" y="1"/>
                    <a:pt x="13" y="1"/>
                  </a:cubicBezTo>
                  <a:cubicBezTo>
                    <a:pt x="22" y="1"/>
                    <a:pt x="26" y="5"/>
                    <a:pt x="26" y="14"/>
                  </a:cubicBezTo>
                  <a:lnTo>
                    <a:pt x="26" y="92"/>
                  </a:lnTo>
                  <a:cubicBezTo>
                    <a:pt x="26" y="101"/>
                    <a:pt x="22" y="105"/>
                    <a:pt x="13" y="105"/>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6080840" y="4190190"/>
              <a:ext cx="16858" cy="4176"/>
            </a:xfrm>
            <a:custGeom>
              <a:avLst/>
              <a:gdLst/>
              <a:ahLst/>
              <a:cxnLst/>
              <a:rect l="l" t="t" r="r" b="b"/>
              <a:pathLst>
                <a:path w="109" h="27" extrusionOk="0">
                  <a:moveTo>
                    <a:pt x="0" y="14"/>
                  </a:moveTo>
                  <a:lnTo>
                    <a:pt x="0" y="14"/>
                  </a:lnTo>
                  <a:cubicBezTo>
                    <a:pt x="0" y="5"/>
                    <a:pt x="9" y="1"/>
                    <a:pt x="17" y="1"/>
                  </a:cubicBezTo>
                  <a:lnTo>
                    <a:pt x="95" y="1"/>
                  </a:lnTo>
                  <a:cubicBezTo>
                    <a:pt x="100" y="1"/>
                    <a:pt x="108" y="5"/>
                    <a:pt x="108" y="14"/>
                  </a:cubicBezTo>
                  <a:cubicBezTo>
                    <a:pt x="108" y="23"/>
                    <a:pt x="100" y="27"/>
                    <a:pt x="91" y="27"/>
                  </a:cubicBezTo>
                  <a:lnTo>
                    <a:pt x="17" y="27"/>
                  </a:lnTo>
                  <a:cubicBezTo>
                    <a:pt x="9" y="27"/>
                    <a:pt x="0" y="23"/>
                    <a:pt x="0" y="14"/>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5929268" y="4189571"/>
              <a:ext cx="16240" cy="4795"/>
            </a:xfrm>
            <a:custGeom>
              <a:avLst/>
              <a:gdLst/>
              <a:ahLst/>
              <a:cxnLst/>
              <a:rect l="l" t="t" r="r" b="b"/>
              <a:pathLst>
                <a:path w="105" h="31" extrusionOk="0">
                  <a:moveTo>
                    <a:pt x="0" y="18"/>
                  </a:moveTo>
                  <a:lnTo>
                    <a:pt x="0" y="18"/>
                  </a:lnTo>
                  <a:cubicBezTo>
                    <a:pt x="0" y="9"/>
                    <a:pt x="9" y="1"/>
                    <a:pt x="13" y="1"/>
                  </a:cubicBezTo>
                  <a:lnTo>
                    <a:pt x="91" y="5"/>
                  </a:lnTo>
                  <a:cubicBezTo>
                    <a:pt x="100" y="5"/>
                    <a:pt x="104" y="9"/>
                    <a:pt x="104" y="18"/>
                  </a:cubicBezTo>
                  <a:cubicBezTo>
                    <a:pt x="104" y="22"/>
                    <a:pt x="100" y="31"/>
                    <a:pt x="91" y="31"/>
                  </a:cubicBezTo>
                  <a:lnTo>
                    <a:pt x="13" y="31"/>
                  </a:lnTo>
                  <a:cubicBezTo>
                    <a:pt x="9" y="31"/>
                    <a:pt x="0" y="22"/>
                    <a:pt x="0" y="18"/>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6060579" y="4131881"/>
              <a:ext cx="12992" cy="13611"/>
            </a:xfrm>
            <a:custGeom>
              <a:avLst/>
              <a:gdLst/>
              <a:ahLst/>
              <a:cxnLst/>
              <a:rect l="l" t="t" r="r" b="b"/>
              <a:pathLst>
                <a:path w="84" h="88" extrusionOk="0">
                  <a:moveTo>
                    <a:pt x="5" y="83"/>
                  </a:moveTo>
                  <a:lnTo>
                    <a:pt x="5" y="83"/>
                  </a:lnTo>
                  <a:cubicBezTo>
                    <a:pt x="1" y="74"/>
                    <a:pt x="1" y="66"/>
                    <a:pt x="5" y="61"/>
                  </a:cubicBezTo>
                  <a:lnTo>
                    <a:pt x="62" y="9"/>
                  </a:lnTo>
                  <a:cubicBezTo>
                    <a:pt x="66" y="1"/>
                    <a:pt x="75" y="1"/>
                    <a:pt x="79" y="9"/>
                  </a:cubicBezTo>
                  <a:cubicBezTo>
                    <a:pt x="83" y="14"/>
                    <a:pt x="83" y="22"/>
                    <a:pt x="79" y="27"/>
                  </a:cubicBezTo>
                  <a:lnTo>
                    <a:pt x="23" y="83"/>
                  </a:lnTo>
                  <a:cubicBezTo>
                    <a:pt x="18" y="87"/>
                    <a:pt x="10" y="87"/>
                    <a:pt x="5" y="83"/>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5952622" y="4239219"/>
              <a:ext cx="13611" cy="13611"/>
            </a:xfrm>
            <a:custGeom>
              <a:avLst/>
              <a:gdLst/>
              <a:ahLst/>
              <a:cxnLst/>
              <a:rect l="l" t="t" r="r" b="b"/>
              <a:pathLst>
                <a:path w="88" h="88" extrusionOk="0">
                  <a:moveTo>
                    <a:pt x="10" y="79"/>
                  </a:moveTo>
                  <a:lnTo>
                    <a:pt x="10" y="79"/>
                  </a:lnTo>
                  <a:cubicBezTo>
                    <a:pt x="1" y="74"/>
                    <a:pt x="1" y="66"/>
                    <a:pt x="10" y="61"/>
                  </a:cubicBezTo>
                  <a:lnTo>
                    <a:pt x="62" y="5"/>
                  </a:lnTo>
                  <a:cubicBezTo>
                    <a:pt x="70" y="0"/>
                    <a:pt x="79" y="0"/>
                    <a:pt x="83" y="5"/>
                  </a:cubicBezTo>
                  <a:cubicBezTo>
                    <a:pt x="88" y="9"/>
                    <a:pt x="88" y="18"/>
                    <a:pt x="83" y="26"/>
                  </a:cubicBezTo>
                  <a:lnTo>
                    <a:pt x="27" y="79"/>
                  </a:lnTo>
                  <a:cubicBezTo>
                    <a:pt x="23" y="87"/>
                    <a:pt x="14" y="87"/>
                    <a:pt x="10" y="79"/>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6059960" y="4239219"/>
              <a:ext cx="13611" cy="13611"/>
            </a:xfrm>
            <a:custGeom>
              <a:avLst/>
              <a:gdLst/>
              <a:ahLst/>
              <a:cxnLst/>
              <a:rect l="l" t="t" r="r" b="b"/>
              <a:pathLst>
                <a:path w="88" h="88" extrusionOk="0">
                  <a:moveTo>
                    <a:pt x="9" y="5"/>
                  </a:moveTo>
                  <a:lnTo>
                    <a:pt x="9" y="5"/>
                  </a:lnTo>
                  <a:cubicBezTo>
                    <a:pt x="14" y="0"/>
                    <a:pt x="22" y="0"/>
                    <a:pt x="27" y="9"/>
                  </a:cubicBezTo>
                  <a:lnTo>
                    <a:pt x="83" y="61"/>
                  </a:lnTo>
                  <a:cubicBezTo>
                    <a:pt x="87" y="66"/>
                    <a:pt x="87" y="79"/>
                    <a:pt x="83" y="83"/>
                  </a:cubicBezTo>
                  <a:cubicBezTo>
                    <a:pt x="79" y="87"/>
                    <a:pt x="66" y="87"/>
                    <a:pt x="61" y="83"/>
                  </a:cubicBezTo>
                  <a:lnTo>
                    <a:pt x="9" y="26"/>
                  </a:lnTo>
                  <a:cubicBezTo>
                    <a:pt x="1" y="22"/>
                    <a:pt x="1" y="13"/>
                    <a:pt x="9" y="5"/>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5953395" y="4131881"/>
              <a:ext cx="12837" cy="13611"/>
            </a:xfrm>
            <a:custGeom>
              <a:avLst/>
              <a:gdLst/>
              <a:ahLst/>
              <a:cxnLst/>
              <a:rect l="l" t="t" r="r" b="b"/>
              <a:pathLst>
                <a:path w="83" h="88" extrusionOk="0">
                  <a:moveTo>
                    <a:pt x="5" y="5"/>
                  </a:moveTo>
                  <a:lnTo>
                    <a:pt x="5" y="5"/>
                  </a:lnTo>
                  <a:cubicBezTo>
                    <a:pt x="9" y="1"/>
                    <a:pt x="18" y="1"/>
                    <a:pt x="22" y="5"/>
                  </a:cubicBezTo>
                  <a:lnTo>
                    <a:pt x="78" y="61"/>
                  </a:lnTo>
                  <a:cubicBezTo>
                    <a:pt x="83" y="66"/>
                    <a:pt x="83" y="74"/>
                    <a:pt x="78" y="79"/>
                  </a:cubicBezTo>
                  <a:cubicBezTo>
                    <a:pt x="74" y="87"/>
                    <a:pt x="65" y="87"/>
                    <a:pt x="61" y="79"/>
                  </a:cubicBezTo>
                  <a:lnTo>
                    <a:pt x="5" y="27"/>
                  </a:lnTo>
                  <a:cubicBezTo>
                    <a:pt x="0" y="18"/>
                    <a:pt x="0" y="9"/>
                    <a:pt x="5" y="5"/>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5888281" y="4343153"/>
              <a:ext cx="249629" cy="47173"/>
            </a:xfrm>
            <a:custGeom>
              <a:avLst/>
              <a:gdLst/>
              <a:ahLst/>
              <a:cxnLst/>
              <a:rect l="l" t="t" r="r" b="b"/>
              <a:pathLst>
                <a:path w="1614" h="305" extrusionOk="0">
                  <a:moveTo>
                    <a:pt x="1614" y="304"/>
                  </a:moveTo>
                  <a:lnTo>
                    <a:pt x="1" y="304"/>
                  </a:lnTo>
                  <a:lnTo>
                    <a:pt x="1" y="1"/>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8"/>
          <p:cNvGrpSpPr/>
          <p:nvPr/>
        </p:nvGrpSpPr>
        <p:grpSpPr>
          <a:xfrm>
            <a:off x="2351100" y="2650075"/>
            <a:ext cx="2893500" cy="887700"/>
            <a:chOff x="2351100" y="2234650"/>
            <a:chExt cx="2893500" cy="887700"/>
          </a:xfrm>
        </p:grpSpPr>
        <p:cxnSp>
          <p:nvCxnSpPr>
            <p:cNvPr id="416" name="Google Shape;416;p18"/>
            <p:cNvCxnSpPr>
              <a:stCxn id="417" idx="3"/>
              <a:endCxn id="418" idx="1"/>
            </p:cNvCxnSpPr>
            <p:nvPr/>
          </p:nvCxnSpPr>
          <p:spPr>
            <a:xfrm rot="10800000">
              <a:off x="2351100" y="2678500"/>
              <a:ext cx="453300" cy="31500"/>
            </a:xfrm>
            <a:prstGeom prst="straightConnector1">
              <a:avLst/>
            </a:prstGeom>
            <a:noFill/>
            <a:ln w="9525" cap="flat" cmpd="sng">
              <a:solidFill>
                <a:srgbClr val="000000"/>
              </a:solidFill>
              <a:prstDash val="solid"/>
              <a:round/>
              <a:headEnd type="none" w="med" len="med"/>
              <a:tailEnd type="none" w="med" len="med"/>
            </a:ln>
          </p:spPr>
        </p:cxnSp>
        <p:sp>
          <p:nvSpPr>
            <p:cNvPr id="418" name="Google Shape;418;p18"/>
            <p:cNvSpPr/>
            <p:nvPr/>
          </p:nvSpPr>
          <p:spPr>
            <a:xfrm>
              <a:off x="2351100" y="2234650"/>
              <a:ext cx="1758300" cy="8877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Inefficient Inventory Management</a:t>
              </a:r>
              <a:endParaRPr b="1">
                <a:solidFill>
                  <a:schemeClr val="lt1"/>
                </a:solidFill>
                <a:latin typeface="Fira Sans Extra Condensed"/>
                <a:ea typeface="Fira Sans Extra Condensed"/>
                <a:cs typeface="Fira Sans Extra Condensed"/>
                <a:sym typeface="Fira Sans Extra Condensed"/>
              </a:endParaRPr>
            </a:p>
          </p:txBody>
        </p:sp>
        <p:cxnSp>
          <p:nvCxnSpPr>
            <p:cNvPr id="419" name="Google Shape;419;p18"/>
            <p:cNvCxnSpPr>
              <a:stCxn id="418" idx="3"/>
              <a:endCxn id="296" idx="1"/>
            </p:cNvCxnSpPr>
            <p:nvPr/>
          </p:nvCxnSpPr>
          <p:spPr>
            <a:xfrm rot="10800000" flipH="1">
              <a:off x="4109400" y="2294500"/>
              <a:ext cx="1135200" cy="384000"/>
            </a:xfrm>
            <a:prstGeom prst="straightConnector1">
              <a:avLst/>
            </a:prstGeom>
            <a:noFill/>
            <a:ln w="9525" cap="flat" cmpd="sng">
              <a:solidFill>
                <a:schemeClr val="dk1"/>
              </a:solidFill>
              <a:prstDash val="solid"/>
              <a:round/>
              <a:headEnd type="none" w="med" len="med"/>
              <a:tailEnd type="none" w="med" len="med"/>
            </a:ln>
          </p:spPr>
        </p:cxnSp>
      </p:grpSp>
      <p:grpSp>
        <p:nvGrpSpPr>
          <p:cNvPr id="420" name="Google Shape;420;p18"/>
          <p:cNvGrpSpPr/>
          <p:nvPr/>
        </p:nvGrpSpPr>
        <p:grpSpPr>
          <a:xfrm>
            <a:off x="2351102" y="1850023"/>
            <a:ext cx="2893500" cy="404212"/>
            <a:chOff x="2351102" y="1641686"/>
            <a:chExt cx="2893500" cy="572700"/>
          </a:xfrm>
        </p:grpSpPr>
        <p:sp>
          <p:nvSpPr>
            <p:cNvPr id="421" name="Google Shape;421;p18"/>
            <p:cNvSpPr/>
            <p:nvPr/>
          </p:nvSpPr>
          <p:spPr>
            <a:xfrm>
              <a:off x="2351102" y="1641686"/>
              <a:ext cx="1758300" cy="5727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Shipping Delays</a:t>
              </a:r>
              <a:endParaRPr b="1">
                <a:solidFill>
                  <a:schemeClr val="lt1"/>
                </a:solidFill>
                <a:latin typeface="Fira Sans Extra Condensed"/>
                <a:ea typeface="Fira Sans Extra Condensed"/>
                <a:cs typeface="Fira Sans Extra Condensed"/>
                <a:sym typeface="Fira Sans Extra Condensed"/>
              </a:endParaRPr>
            </a:p>
          </p:txBody>
        </p:sp>
        <p:cxnSp>
          <p:nvCxnSpPr>
            <p:cNvPr id="422" name="Google Shape;422;p18"/>
            <p:cNvCxnSpPr>
              <a:stCxn id="421" idx="3"/>
              <a:endCxn id="295" idx="1"/>
            </p:cNvCxnSpPr>
            <p:nvPr/>
          </p:nvCxnSpPr>
          <p:spPr>
            <a:xfrm rot="10800000" flipH="1">
              <a:off x="4109402" y="1783136"/>
              <a:ext cx="1135200" cy="144900"/>
            </a:xfrm>
            <a:prstGeom prst="straightConnector1">
              <a:avLst/>
            </a:prstGeom>
            <a:noFill/>
            <a:ln w="9525" cap="flat" cmpd="sng">
              <a:solidFill>
                <a:schemeClr val="dk1"/>
              </a:solidFill>
              <a:prstDash val="solid"/>
              <a:round/>
              <a:headEnd type="none" w="med" len="med"/>
              <a:tailEnd type="none" w="med" len="med"/>
            </a:ln>
          </p:spPr>
        </p:cxnSp>
      </p:grpSp>
      <p:grpSp>
        <p:nvGrpSpPr>
          <p:cNvPr id="423" name="Google Shape;423;p18"/>
          <p:cNvGrpSpPr/>
          <p:nvPr/>
        </p:nvGrpSpPr>
        <p:grpSpPr>
          <a:xfrm>
            <a:off x="2380575" y="3469881"/>
            <a:ext cx="2864100" cy="1217850"/>
            <a:chOff x="3255300" y="2717431"/>
            <a:chExt cx="2864100" cy="1217850"/>
          </a:xfrm>
        </p:grpSpPr>
        <p:sp>
          <p:nvSpPr>
            <p:cNvPr id="424" name="Google Shape;424;p18"/>
            <p:cNvSpPr/>
            <p:nvPr/>
          </p:nvSpPr>
          <p:spPr>
            <a:xfrm>
              <a:off x="3255300" y="3047581"/>
              <a:ext cx="1758300" cy="8877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Customer Satisfaction Concerns</a:t>
              </a:r>
              <a:endParaRPr sz="1800" b="1">
                <a:solidFill>
                  <a:schemeClr val="lt1"/>
                </a:solidFill>
                <a:latin typeface="Fira Sans Extra Condensed"/>
                <a:ea typeface="Fira Sans Extra Condensed"/>
                <a:cs typeface="Fira Sans Extra Condensed"/>
                <a:sym typeface="Fira Sans Extra Condensed"/>
              </a:endParaRPr>
            </a:p>
          </p:txBody>
        </p:sp>
        <p:cxnSp>
          <p:nvCxnSpPr>
            <p:cNvPr id="425" name="Google Shape;425;p18"/>
            <p:cNvCxnSpPr>
              <a:stCxn id="424" idx="3"/>
              <a:endCxn id="297" idx="1"/>
            </p:cNvCxnSpPr>
            <p:nvPr/>
          </p:nvCxnSpPr>
          <p:spPr>
            <a:xfrm rot="10800000" flipH="1">
              <a:off x="5013600" y="2717431"/>
              <a:ext cx="1105800" cy="774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9"/>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a:highlight>
                  <a:srgbClr val="FFFFFF"/>
                </a:highlight>
              </a:rPr>
              <a:t>Temu Revenue and Usage Statistics (2023)</a:t>
            </a:r>
            <a:endParaRPr>
              <a:highlight>
                <a:srgbClr val="FFFFFF"/>
              </a:highlight>
            </a:endParaRPr>
          </a:p>
          <a:p>
            <a:pPr marL="0" lvl="0" indent="0" algn="ctr" rtl="0">
              <a:spcBef>
                <a:spcPts val="0"/>
              </a:spcBef>
              <a:spcAft>
                <a:spcPts val="0"/>
              </a:spcAft>
              <a:buNone/>
            </a:pPr>
            <a:endParaRPr/>
          </a:p>
        </p:txBody>
      </p:sp>
      <p:pic>
        <p:nvPicPr>
          <p:cNvPr id="431" name="Google Shape;431;p19">
            <a:hlinkClick r:id="rId3"/>
          </p:cNvPr>
          <p:cNvPicPr preferRelativeResize="0"/>
          <p:nvPr/>
        </p:nvPicPr>
        <p:blipFill>
          <a:blip r:embed="rId4">
            <a:alphaModFix/>
          </a:blip>
          <a:stretch>
            <a:fillRect/>
          </a:stretch>
        </p:blipFill>
        <p:spPr>
          <a:xfrm>
            <a:off x="1582338" y="983100"/>
            <a:ext cx="5979314" cy="3855600"/>
          </a:xfrm>
          <a:prstGeom prst="rect">
            <a:avLst/>
          </a:prstGeom>
          <a:noFill/>
          <a:ln>
            <a:noFill/>
          </a:ln>
        </p:spPr>
      </p:pic>
      <p:sp>
        <p:nvSpPr>
          <p:cNvPr id="432" name="Google Shape;432;p19"/>
          <p:cNvSpPr txBox="1"/>
          <p:nvPr/>
        </p:nvSpPr>
        <p:spPr>
          <a:xfrm>
            <a:off x="6866700" y="1383775"/>
            <a:ext cx="509100" cy="4047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Dashboard</a:t>
            </a:r>
            <a:endParaRPr/>
          </a:p>
        </p:txBody>
      </p:sp>
      <p:pic>
        <p:nvPicPr>
          <p:cNvPr id="438" name="Google Shape;438;p20"/>
          <p:cNvPicPr preferRelativeResize="0"/>
          <p:nvPr/>
        </p:nvPicPr>
        <p:blipFill>
          <a:blip r:embed="rId3">
            <a:alphaModFix/>
          </a:blip>
          <a:stretch>
            <a:fillRect/>
          </a:stretch>
        </p:blipFill>
        <p:spPr>
          <a:xfrm>
            <a:off x="872063" y="983100"/>
            <a:ext cx="7399882" cy="416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1"/>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sz="2400"/>
          </a:p>
        </p:txBody>
      </p:sp>
      <p:grpSp>
        <p:nvGrpSpPr>
          <p:cNvPr id="444" name="Google Shape;444;p21"/>
          <p:cNvGrpSpPr/>
          <p:nvPr/>
        </p:nvGrpSpPr>
        <p:grpSpPr>
          <a:xfrm>
            <a:off x="435975" y="1257900"/>
            <a:ext cx="3657135" cy="3427486"/>
            <a:chOff x="435975" y="1257900"/>
            <a:chExt cx="3657135" cy="3427486"/>
          </a:xfrm>
        </p:grpSpPr>
        <p:sp>
          <p:nvSpPr>
            <p:cNvPr id="445" name="Google Shape;445;p21"/>
            <p:cNvSpPr/>
            <p:nvPr/>
          </p:nvSpPr>
          <p:spPr>
            <a:xfrm>
              <a:off x="435975" y="2695671"/>
              <a:ext cx="2214807" cy="1989716"/>
            </a:xfrm>
            <a:custGeom>
              <a:avLst/>
              <a:gdLst/>
              <a:ahLst/>
              <a:cxnLst/>
              <a:rect l="l" t="t" r="r" b="b"/>
              <a:pathLst>
                <a:path w="12757" h="11461" extrusionOk="0">
                  <a:moveTo>
                    <a:pt x="673" y="4601"/>
                  </a:moveTo>
                  <a:cubicBezTo>
                    <a:pt x="1345" y="5160"/>
                    <a:pt x="7801" y="10931"/>
                    <a:pt x="8312" y="11196"/>
                  </a:cubicBezTo>
                  <a:cubicBezTo>
                    <a:pt x="8824" y="11460"/>
                    <a:pt x="9140" y="11230"/>
                    <a:pt x="10034" y="10381"/>
                  </a:cubicBezTo>
                  <a:cubicBezTo>
                    <a:pt x="10550" y="9891"/>
                    <a:pt x="11447" y="9054"/>
                    <a:pt x="12041" y="8308"/>
                  </a:cubicBezTo>
                  <a:cubicBezTo>
                    <a:pt x="12483" y="7749"/>
                    <a:pt x="12756" y="7242"/>
                    <a:pt x="12583" y="6955"/>
                  </a:cubicBezTo>
                  <a:cubicBezTo>
                    <a:pt x="12175" y="6288"/>
                    <a:pt x="7194" y="2021"/>
                    <a:pt x="6387" y="1397"/>
                  </a:cubicBezTo>
                  <a:cubicBezTo>
                    <a:pt x="5923" y="1042"/>
                    <a:pt x="5312" y="578"/>
                    <a:pt x="4874" y="244"/>
                  </a:cubicBezTo>
                  <a:cubicBezTo>
                    <a:pt x="4553" y="1"/>
                    <a:pt x="4098" y="31"/>
                    <a:pt x="3812" y="313"/>
                  </a:cubicBezTo>
                  <a:lnTo>
                    <a:pt x="3703" y="417"/>
                  </a:lnTo>
                  <a:cubicBezTo>
                    <a:pt x="3703" y="417"/>
                    <a:pt x="3703" y="417"/>
                    <a:pt x="3703" y="417"/>
                  </a:cubicBezTo>
                  <a:lnTo>
                    <a:pt x="1445" y="2646"/>
                  </a:lnTo>
                  <a:cubicBezTo>
                    <a:pt x="1445" y="2646"/>
                    <a:pt x="1445" y="2646"/>
                    <a:pt x="1445" y="2646"/>
                  </a:cubicBezTo>
                  <a:lnTo>
                    <a:pt x="798" y="3287"/>
                  </a:lnTo>
                  <a:lnTo>
                    <a:pt x="452" y="3626"/>
                  </a:lnTo>
                  <a:cubicBezTo>
                    <a:pt x="452" y="3626"/>
                    <a:pt x="1" y="4038"/>
                    <a:pt x="673" y="46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554910" y="2683551"/>
              <a:ext cx="2085984" cy="1894752"/>
            </a:xfrm>
            <a:custGeom>
              <a:avLst/>
              <a:gdLst/>
              <a:ahLst/>
              <a:cxnLst/>
              <a:rect l="l" t="t" r="r" b="b"/>
              <a:pathLst>
                <a:path w="12015" h="10914" extrusionOk="0">
                  <a:moveTo>
                    <a:pt x="399" y="4055"/>
                  </a:moveTo>
                  <a:cubicBezTo>
                    <a:pt x="1071" y="4614"/>
                    <a:pt x="7527" y="10385"/>
                    <a:pt x="8039" y="10649"/>
                  </a:cubicBezTo>
                  <a:cubicBezTo>
                    <a:pt x="8550" y="10914"/>
                    <a:pt x="8867" y="10684"/>
                    <a:pt x="9760" y="9834"/>
                  </a:cubicBezTo>
                  <a:cubicBezTo>
                    <a:pt x="10154" y="9462"/>
                    <a:pt x="10766" y="8889"/>
                    <a:pt x="11299" y="8308"/>
                  </a:cubicBezTo>
                  <a:cubicBezTo>
                    <a:pt x="11741" y="7749"/>
                    <a:pt x="12014" y="7242"/>
                    <a:pt x="11841" y="6955"/>
                  </a:cubicBezTo>
                  <a:cubicBezTo>
                    <a:pt x="11433" y="6288"/>
                    <a:pt x="6452" y="2021"/>
                    <a:pt x="5645" y="1397"/>
                  </a:cubicBezTo>
                  <a:cubicBezTo>
                    <a:pt x="5181" y="1042"/>
                    <a:pt x="4570" y="578"/>
                    <a:pt x="4132" y="244"/>
                  </a:cubicBezTo>
                  <a:cubicBezTo>
                    <a:pt x="3811" y="1"/>
                    <a:pt x="3356" y="31"/>
                    <a:pt x="3070" y="313"/>
                  </a:cubicBezTo>
                  <a:lnTo>
                    <a:pt x="56" y="3287"/>
                  </a:lnTo>
                  <a:cubicBezTo>
                    <a:pt x="0" y="3461"/>
                    <a:pt x="17" y="3734"/>
                    <a:pt x="399" y="4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554910" y="2697266"/>
              <a:ext cx="2085984" cy="1853260"/>
            </a:xfrm>
            <a:custGeom>
              <a:avLst/>
              <a:gdLst/>
              <a:ahLst/>
              <a:cxnLst/>
              <a:rect l="l" t="t" r="r" b="b"/>
              <a:pathLst>
                <a:path w="12015" h="10675" extrusionOk="0">
                  <a:moveTo>
                    <a:pt x="3642" y="0"/>
                  </a:moveTo>
                  <a:cubicBezTo>
                    <a:pt x="3434" y="0"/>
                    <a:pt x="3226" y="78"/>
                    <a:pt x="3070" y="234"/>
                  </a:cubicBezTo>
                  <a:lnTo>
                    <a:pt x="56" y="3208"/>
                  </a:lnTo>
                  <a:cubicBezTo>
                    <a:pt x="0" y="3382"/>
                    <a:pt x="17" y="3655"/>
                    <a:pt x="399" y="3976"/>
                  </a:cubicBezTo>
                  <a:cubicBezTo>
                    <a:pt x="1071" y="4535"/>
                    <a:pt x="7527" y="10306"/>
                    <a:pt x="8039" y="10570"/>
                  </a:cubicBezTo>
                  <a:cubicBezTo>
                    <a:pt x="8169" y="10640"/>
                    <a:pt x="8290" y="10675"/>
                    <a:pt x="8407" y="10675"/>
                  </a:cubicBezTo>
                  <a:cubicBezTo>
                    <a:pt x="8750" y="10675"/>
                    <a:pt x="9096" y="10384"/>
                    <a:pt x="9760" y="9755"/>
                  </a:cubicBezTo>
                  <a:cubicBezTo>
                    <a:pt x="10154" y="9383"/>
                    <a:pt x="10766" y="8810"/>
                    <a:pt x="11299" y="8229"/>
                  </a:cubicBezTo>
                  <a:cubicBezTo>
                    <a:pt x="11741" y="7670"/>
                    <a:pt x="12014" y="7163"/>
                    <a:pt x="11841" y="6876"/>
                  </a:cubicBezTo>
                  <a:cubicBezTo>
                    <a:pt x="11433" y="6209"/>
                    <a:pt x="6452" y="1942"/>
                    <a:pt x="5645" y="1318"/>
                  </a:cubicBezTo>
                  <a:cubicBezTo>
                    <a:pt x="5181" y="963"/>
                    <a:pt x="4570" y="499"/>
                    <a:pt x="4132" y="165"/>
                  </a:cubicBezTo>
                  <a:cubicBezTo>
                    <a:pt x="3985" y="56"/>
                    <a:pt x="3811" y="0"/>
                    <a:pt x="3642" y="0"/>
                  </a:cubicBezTo>
                  <a:close/>
                  <a:moveTo>
                    <a:pt x="3642" y="104"/>
                  </a:moveTo>
                  <a:cubicBezTo>
                    <a:pt x="3798" y="104"/>
                    <a:pt x="3946" y="152"/>
                    <a:pt x="4071" y="247"/>
                  </a:cubicBezTo>
                  <a:cubicBezTo>
                    <a:pt x="4696" y="724"/>
                    <a:pt x="5220" y="1123"/>
                    <a:pt x="5580" y="1400"/>
                  </a:cubicBezTo>
                  <a:cubicBezTo>
                    <a:pt x="6495" y="2107"/>
                    <a:pt x="11368" y="6300"/>
                    <a:pt x="11754" y="6933"/>
                  </a:cubicBezTo>
                  <a:cubicBezTo>
                    <a:pt x="11841" y="7076"/>
                    <a:pt x="11819" y="7405"/>
                    <a:pt x="11221" y="8160"/>
                  </a:cubicBezTo>
                  <a:cubicBezTo>
                    <a:pt x="10744" y="8680"/>
                    <a:pt x="10211" y="9187"/>
                    <a:pt x="9816" y="9556"/>
                  </a:cubicBezTo>
                  <a:lnTo>
                    <a:pt x="9690" y="9677"/>
                  </a:lnTo>
                  <a:cubicBezTo>
                    <a:pt x="9027" y="10310"/>
                    <a:pt x="8702" y="10570"/>
                    <a:pt x="8407" y="10570"/>
                  </a:cubicBezTo>
                  <a:cubicBezTo>
                    <a:pt x="8307" y="10570"/>
                    <a:pt x="8208" y="10544"/>
                    <a:pt x="8086" y="10479"/>
                  </a:cubicBezTo>
                  <a:cubicBezTo>
                    <a:pt x="7735" y="10297"/>
                    <a:pt x="4292" y="7262"/>
                    <a:pt x="2237" y="5450"/>
                  </a:cubicBezTo>
                  <a:cubicBezTo>
                    <a:pt x="1357" y="4674"/>
                    <a:pt x="663" y="4058"/>
                    <a:pt x="464" y="3893"/>
                  </a:cubicBezTo>
                  <a:cubicBezTo>
                    <a:pt x="204" y="3677"/>
                    <a:pt x="96" y="3460"/>
                    <a:pt x="148" y="3260"/>
                  </a:cubicBezTo>
                  <a:lnTo>
                    <a:pt x="3139" y="308"/>
                  </a:lnTo>
                  <a:cubicBezTo>
                    <a:pt x="3274" y="178"/>
                    <a:pt x="3451" y="104"/>
                    <a:pt x="3642" y="104"/>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676784" y="2755945"/>
              <a:ext cx="474490" cy="456241"/>
            </a:xfrm>
            <a:custGeom>
              <a:avLst/>
              <a:gdLst/>
              <a:ahLst/>
              <a:cxnLst/>
              <a:rect l="l" t="t" r="r" b="b"/>
              <a:pathLst>
                <a:path w="2733" h="2628" extrusionOk="0">
                  <a:moveTo>
                    <a:pt x="1" y="2229"/>
                  </a:moveTo>
                  <a:cubicBezTo>
                    <a:pt x="295" y="2008"/>
                    <a:pt x="612" y="2628"/>
                    <a:pt x="772" y="2615"/>
                  </a:cubicBezTo>
                  <a:cubicBezTo>
                    <a:pt x="937" y="2606"/>
                    <a:pt x="1973" y="1591"/>
                    <a:pt x="2350" y="1171"/>
                  </a:cubicBezTo>
                  <a:cubicBezTo>
                    <a:pt x="2732" y="746"/>
                    <a:pt x="2637" y="616"/>
                    <a:pt x="2398" y="395"/>
                  </a:cubicBezTo>
                  <a:cubicBezTo>
                    <a:pt x="2164" y="178"/>
                    <a:pt x="2255" y="9"/>
                    <a:pt x="2259" y="0"/>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971052" y="2886844"/>
              <a:ext cx="77085" cy="76908"/>
            </a:xfrm>
            <a:custGeom>
              <a:avLst/>
              <a:gdLst/>
              <a:ahLst/>
              <a:cxnLst/>
              <a:rect l="l" t="t" r="r" b="b"/>
              <a:pathLst>
                <a:path w="444" h="443" extrusionOk="0">
                  <a:moveTo>
                    <a:pt x="48" y="304"/>
                  </a:moveTo>
                  <a:cubicBezTo>
                    <a:pt x="96" y="404"/>
                    <a:pt x="209" y="443"/>
                    <a:pt x="304" y="400"/>
                  </a:cubicBezTo>
                  <a:cubicBezTo>
                    <a:pt x="404" y="352"/>
                    <a:pt x="443" y="235"/>
                    <a:pt x="400" y="139"/>
                  </a:cubicBezTo>
                  <a:cubicBezTo>
                    <a:pt x="352" y="44"/>
                    <a:pt x="235" y="1"/>
                    <a:pt x="140" y="48"/>
                  </a:cubicBezTo>
                  <a:cubicBezTo>
                    <a:pt x="44" y="92"/>
                    <a:pt x="1" y="209"/>
                    <a:pt x="48" y="304"/>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827303" y="3035105"/>
              <a:ext cx="76911" cy="76908"/>
            </a:xfrm>
            <a:custGeom>
              <a:avLst/>
              <a:gdLst/>
              <a:ahLst/>
              <a:cxnLst/>
              <a:rect l="l" t="t" r="r" b="b"/>
              <a:pathLst>
                <a:path w="443" h="443" extrusionOk="0">
                  <a:moveTo>
                    <a:pt x="44" y="304"/>
                  </a:moveTo>
                  <a:cubicBezTo>
                    <a:pt x="92" y="404"/>
                    <a:pt x="209" y="443"/>
                    <a:pt x="304" y="395"/>
                  </a:cubicBezTo>
                  <a:cubicBezTo>
                    <a:pt x="400" y="352"/>
                    <a:pt x="443" y="235"/>
                    <a:pt x="395" y="140"/>
                  </a:cubicBezTo>
                  <a:cubicBezTo>
                    <a:pt x="352" y="44"/>
                    <a:pt x="235" y="1"/>
                    <a:pt x="139" y="48"/>
                  </a:cubicBezTo>
                  <a:cubicBezTo>
                    <a:pt x="40" y="92"/>
                    <a:pt x="1" y="209"/>
                    <a:pt x="44" y="304"/>
                  </a:cubicBezTo>
                  <a:close/>
                </a:path>
              </a:pathLst>
            </a:custGeom>
            <a:solidFill>
              <a:srgbClr val="283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1185250" y="3436556"/>
              <a:ext cx="961159" cy="602796"/>
            </a:xfrm>
            <a:custGeom>
              <a:avLst/>
              <a:gdLst/>
              <a:ahLst/>
              <a:cxnLst/>
              <a:rect l="l" t="t" r="r" b="b"/>
              <a:pathLst>
                <a:path w="5386" h="3378" extrusionOk="0">
                  <a:moveTo>
                    <a:pt x="5273" y="3174"/>
                  </a:moveTo>
                  <a:cubicBezTo>
                    <a:pt x="5156" y="3378"/>
                    <a:pt x="3907" y="2875"/>
                    <a:pt x="2485" y="2051"/>
                  </a:cubicBezTo>
                  <a:cubicBezTo>
                    <a:pt x="1058" y="1232"/>
                    <a:pt x="1" y="399"/>
                    <a:pt x="118" y="200"/>
                  </a:cubicBezTo>
                  <a:cubicBezTo>
                    <a:pt x="235" y="0"/>
                    <a:pt x="1483" y="503"/>
                    <a:pt x="2905" y="1323"/>
                  </a:cubicBezTo>
                  <a:cubicBezTo>
                    <a:pt x="4328" y="2147"/>
                    <a:pt x="5385" y="2975"/>
                    <a:pt x="5273" y="3174"/>
                  </a:cubicBezTo>
                  <a:close/>
                </a:path>
              </a:pathLst>
            </a:custGeom>
            <a:solidFill>
              <a:srgbClr val="BACC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1925631" y="2558420"/>
              <a:ext cx="1805429" cy="1001269"/>
            </a:xfrm>
            <a:custGeom>
              <a:avLst/>
              <a:gdLst/>
              <a:ahLst/>
              <a:cxnLst/>
              <a:rect l="l" t="t" r="r" b="b"/>
              <a:pathLst>
                <a:path w="10117" h="5611" extrusionOk="0">
                  <a:moveTo>
                    <a:pt x="1380" y="2094"/>
                  </a:moveTo>
                  <a:cubicBezTo>
                    <a:pt x="1380" y="2094"/>
                    <a:pt x="2099" y="3282"/>
                    <a:pt x="2693" y="3326"/>
                  </a:cubicBezTo>
                  <a:cubicBezTo>
                    <a:pt x="3287" y="3365"/>
                    <a:pt x="6400" y="2155"/>
                    <a:pt x="6400" y="2155"/>
                  </a:cubicBezTo>
                  <a:cubicBezTo>
                    <a:pt x="6400" y="2155"/>
                    <a:pt x="6947" y="243"/>
                    <a:pt x="7224" y="317"/>
                  </a:cubicBezTo>
                  <a:cubicBezTo>
                    <a:pt x="7502" y="386"/>
                    <a:pt x="7090" y="1448"/>
                    <a:pt x="7293" y="1527"/>
                  </a:cubicBezTo>
                  <a:cubicBezTo>
                    <a:pt x="7502" y="1605"/>
                    <a:pt x="9045" y="0"/>
                    <a:pt x="9232" y="130"/>
                  </a:cubicBezTo>
                  <a:cubicBezTo>
                    <a:pt x="9414" y="265"/>
                    <a:pt x="8429" y="1327"/>
                    <a:pt x="8429" y="1327"/>
                  </a:cubicBezTo>
                  <a:cubicBezTo>
                    <a:pt x="8429" y="1327"/>
                    <a:pt x="9813" y="347"/>
                    <a:pt x="9956" y="512"/>
                  </a:cubicBezTo>
                  <a:cubicBezTo>
                    <a:pt x="10099" y="672"/>
                    <a:pt x="8833" y="1605"/>
                    <a:pt x="8833" y="1605"/>
                  </a:cubicBezTo>
                  <a:cubicBezTo>
                    <a:pt x="8833" y="1605"/>
                    <a:pt x="9921" y="937"/>
                    <a:pt x="10016" y="1115"/>
                  </a:cubicBezTo>
                  <a:cubicBezTo>
                    <a:pt x="10116" y="1297"/>
                    <a:pt x="8954" y="2094"/>
                    <a:pt x="8954" y="2094"/>
                  </a:cubicBezTo>
                  <a:cubicBezTo>
                    <a:pt x="8954" y="2094"/>
                    <a:pt x="9834" y="1678"/>
                    <a:pt x="9947" y="1839"/>
                  </a:cubicBezTo>
                  <a:cubicBezTo>
                    <a:pt x="10060" y="2003"/>
                    <a:pt x="8880" y="2710"/>
                    <a:pt x="7111" y="3092"/>
                  </a:cubicBezTo>
                  <a:cubicBezTo>
                    <a:pt x="7111" y="3092"/>
                    <a:pt x="3188" y="5611"/>
                    <a:pt x="2082" y="5173"/>
                  </a:cubicBezTo>
                  <a:cubicBezTo>
                    <a:pt x="972" y="4731"/>
                    <a:pt x="1" y="3746"/>
                    <a:pt x="1" y="3746"/>
                  </a:cubicBezTo>
                  <a:close/>
                </a:path>
              </a:pathLst>
            </a:custGeom>
            <a:solidFill>
              <a:srgbClr val="E37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1572839" y="2527370"/>
              <a:ext cx="650112" cy="776960"/>
            </a:xfrm>
            <a:custGeom>
              <a:avLst/>
              <a:gdLst/>
              <a:ahLst/>
              <a:cxnLst/>
              <a:rect l="l" t="t" r="r" b="b"/>
              <a:pathLst>
                <a:path w="3643" h="4354" extrusionOk="0">
                  <a:moveTo>
                    <a:pt x="3643" y="2416"/>
                  </a:moveTo>
                  <a:lnTo>
                    <a:pt x="2195" y="4354"/>
                  </a:lnTo>
                  <a:cubicBezTo>
                    <a:pt x="2195" y="4354"/>
                    <a:pt x="391" y="2767"/>
                    <a:pt x="217" y="2203"/>
                  </a:cubicBezTo>
                  <a:cubicBezTo>
                    <a:pt x="48" y="1640"/>
                    <a:pt x="1" y="573"/>
                    <a:pt x="751" y="339"/>
                  </a:cubicBezTo>
                  <a:cubicBezTo>
                    <a:pt x="1839" y="1"/>
                    <a:pt x="3643" y="2416"/>
                    <a:pt x="3643" y="24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827864" y="2176187"/>
              <a:ext cx="1265246" cy="1249668"/>
            </a:xfrm>
            <a:custGeom>
              <a:avLst/>
              <a:gdLst/>
              <a:ahLst/>
              <a:cxnLst/>
              <a:rect l="l" t="t" r="r" b="b"/>
              <a:pathLst>
                <a:path w="7090" h="7003" extrusionOk="0">
                  <a:moveTo>
                    <a:pt x="7089" y="5923"/>
                  </a:moveTo>
                  <a:lnTo>
                    <a:pt x="4336" y="6439"/>
                  </a:lnTo>
                  <a:lnTo>
                    <a:pt x="4336" y="6439"/>
                  </a:lnTo>
                  <a:lnTo>
                    <a:pt x="3508" y="6595"/>
                  </a:lnTo>
                  <a:lnTo>
                    <a:pt x="1331" y="7003"/>
                  </a:lnTo>
                  <a:lnTo>
                    <a:pt x="0" y="1457"/>
                  </a:lnTo>
                  <a:lnTo>
                    <a:pt x="2623" y="833"/>
                  </a:lnTo>
                  <a:lnTo>
                    <a:pt x="3447" y="638"/>
                  </a:lnTo>
                  <a:lnTo>
                    <a:pt x="6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3295934" y="2289857"/>
              <a:ext cx="307300" cy="1063369"/>
            </a:xfrm>
            <a:custGeom>
              <a:avLst/>
              <a:gdLst/>
              <a:ahLst/>
              <a:cxnLst/>
              <a:rect l="l" t="t" r="r" b="b"/>
              <a:pathLst>
                <a:path w="1722" h="5959" extrusionOk="0">
                  <a:moveTo>
                    <a:pt x="1722" y="5867"/>
                  </a:moveTo>
                  <a:lnTo>
                    <a:pt x="1713" y="5802"/>
                  </a:lnTo>
                  <a:lnTo>
                    <a:pt x="885" y="5958"/>
                  </a:lnTo>
                  <a:lnTo>
                    <a:pt x="876" y="5902"/>
                  </a:lnTo>
                  <a:lnTo>
                    <a:pt x="815" y="5494"/>
                  </a:lnTo>
                  <a:lnTo>
                    <a:pt x="742" y="5009"/>
                  </a:lnTo>
                  <a:lnTo>
                    <a:pt x="677" y="4605"/>
                  </a:lnTo>
                  <a:lnTo>
                    <a:pt x="603" y="4120"/>
                  </a:lnTo>
                  <a:lnTo>
                    <a:pt x="542" y="3717"/>
                  </a:lnTo>
                  <a:lnTo>
                    <a:pt x="469" y="3231"/>
                  </a:lnTo>
                  <a:lnTo>
                    <a:pt x="404" y="2828"/>
                  </a:lnTo>
                  <a:lnTo>
                    <a:pt x="330" y="2342"/>
                  </a:lnTo>
                  <a:lnTo>
                    <a:pt x="269" y="1939"/>
                  </a:lnTo>
                  <a:lnTo>
                    <a:pt x="195" y="1453"/>
                  </a:lnTo>
                  <a:lnTo>
                    <a:pt x="130" y="1050"/>
                  </a:lnTo>
                  <a:lnTo>
                    <a:pt x="57" y="564"/>
                  </a:lnTo>
                  <a:lnTo>
                    <a:pt x="0" y="196"/>
                  </a:lnTo>
                  <a:lnTo>
                    <a:pt x="824" y="1"/>
                  </a:lnTo>
                  <a:lnTo>
                    <a:pt x="828" y="44"/>
                  </a:lnTo>
                  <a:lnTo>
                    <a:pt x="902" y="530"/>
                  </a:lnTo>
                  <a:lnTo>
                    <a:pt x="967" y="937"/>
                  </a:lnTo>
                  <a:lnTo>
                    <a:pt x="1041" y="1419"/>
                  </a:lnTo>
                  <a:lnTo>
                    <a:pt x="1102" y="1826"/>
                  </a:lnTo>
                  <a:lnTo>
                    <a:pt x="1175" y="2307"/>
                  </a:lnTo>
                  <a:lnTo>
                    <a:pt x="1240" y="2715"/>
                  </a:lnTo>
                  <a:lnTo>
                    <a:pt x="1314" y="3201"/>
                  </a:lnTo>
                  <a:lnTo>
                    <a:pt x="1375" y="3604"/>
                  </a:lnTo>
                  <a:lnTo>
                    <a:pt x="1448" y="4089"/>
                  </a:lnTo>
                  <a:lnTo>
                    <a:pt x="1514" y="4493"/>
                  </a:lnTo>
                  <a:lnTo>
                    <a:pt x="1587" y="4978"/>
                  </a:lnTo>
                  <a:lnTo>
                    <a:pt x="1713" y="580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3305927" y="2298423"/>
              <a:ext cx="151151" cy="178983"/>
            </a:xfrm>
            <a:custGeom>
              <a:avLst/>
              <a:gdLst/>
              <a:ahLst/>
              <a:cxnLst/>
              <a:rect l="l" t="t" r="r" b="b"/>
              <a:pathLst>
                <a:path w="847" h="1003" extrusionOk="0">
                  <a:moveTo>
                    <a:pt x="74" y="1002"/>
                  </a:moveTo>
                  <a:lnTo>
                    <a:pt x="846" y="482"/>
                  </a:lnTo>
                  <a:lnTo>
                    <a:pt x="772" y="1"/>
                  </a:lnTo>
                  <a:lnTo>
                    <a:pt x="1"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3330731" y="2457062"/>
              <a:ext cx="150973" cy="178804"/>
            </a:xfrm>
            <a:custGeom>
              <a:avLst/>
              <a:gdLst/>
              <a:ahLst/>
              <a:cxnLst/>
              <a:rect l="l" t="t" r="r" b="b"/>
              <a:pathLst>
                <a:path w="846" h="1002" extrusionOk="0">
                  <a:moveTo>
                    <a:pt x="74" y="1002"/>
                  </a:moveTo>
                  <a:lnTo>
                    <a:pt x="846" y="482"/>
                  </a:lnTo>
                  <a:lnTo>
                    <a:pt x="772" y="0"/>
                  </a:lnTo>
                  <a:lnTo>
                    <a:pt x="0"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3354643" y="2615701"/>
              <a:ext cx="151151" cy="178804"/>
            </a:xfrm>
            <a:custGeom>
              <a:avLst/>
              <a:gdLst/>
              <a:ahLst/>
              <a:cxnLst/>
              <a:rect l="l" t="t" r="r" b="b"/>
              <a:pathLst>
                <a:path w="847" h="1002" extrusionOk="0">
                  <a:moveTo>
                    <a:pt x="75" y="1002"/>
                  </a:moveTo>
                  <a:lnTo>
                    <a:pt x="846" y="481"/>
                  </a:lnTo>
                  <a:lnTo>
                    <a:pt x="773" y="0"/>
                  </a:lnTo>
                  <a:lnTo>
                    <a:pt x="1"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379447" y="2774340"/>
              <a:ext cx="151151" cy="178804"/>
            </a:xfrm>
            <a:custGeom>
              <a:avLst/>
              <a:gdLst/>
              <a:ahLst/>
              <a:cxnLst/>
              <a:rect l="l" t="t" r="r" b="b"/>
              <a:pathLst>
                <a:path w="847" h="1002" extrusionOk="0">
                  <a:moveTo>
                    <a:pt x="74" y="1002"/>
                  </a:moveTo>
                  <a:lnTo>
                    <a:pt x="846" y="486"/>
                  </a:lnTo>
                  <a:lnTo>
                    <a:pt x="772" y="0"/>
                  </a:lnTo>
                  <a:lnTo>
                    <a:pt x="1" y="51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3403538" y="2932801"/>
              <a:ext cx="150973" cy="178983"/>
            </a:xfrm>
            <a:custGeom>
              <a:avLst/>
              <a:gdLst/>
              <a:ahLst/>
              <a:cxnLst/>
              <a:rect l="l" t="t" r="r" b="b"/>
              <a:pathLst>
                <a:path w="846" h="1003" extrusionOk="0">
                  <a:moveTo>
                    <a:pt x="74" y="1002"/>
                  </a:moveTo>
                  <a:lnTo>
                    <a:pt x="845" y="486"/>
                  </a:lnTo>
                  <a:lnTo>
                    <a:pt x="772" y="1"/>
                  </a:lnTo>
                  <a:lnTo>
                    <a:pt x="0" y="51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3428164" y="3091440"/>
              <a:ext cx="151151" cy="178983"/>
            </a:xfrm>
            <a:custGeom>
              <a:avLst/>
              <a:gdLst/>
              <a:ahLst/>
              <a:cxnLst/>
              <a:rect l="l" t="t" r="r" b="b"/>
              <a:pathLst>
                <a:path w="847" h="1003" extrusionOk="0">
                  <a:moveTo>
                    <a:pt x="74" y="1002"/>
                  </a:moveTo>
                  <a:lnTo>
                    <a:pt x="846" y="486"/>
                  </a:lnTo>
                  <a:lnTo>
                    <a:pt x="773" y="1"/>
                  </a:lnTo>
                  <a:lnTo>
                    <a:pt x="1" y="51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3452254" y="3250079"/>
              <a:ext cx="149367" cy="103143"/>
            </a:xfrm>
            <a:custGeom>
              <a:avLst/>
              <a:gdLst/>
              <a:ahLst/>
              <a:cxnLst/>
              <a:rect l="l" t="t" r="r" b="b"/>
              <a:pathLst>
                <a:path w="837" h="578" extrusionOk="0">
                  <a:moveTo>
                    <a:pt x="837" y="421"/>
                  </a:moveTo>
                  <a:lnTo>
                    <a:pt x="9" y="577"/>
                  </a:lnTo>
                  <a:lnTo>
                    <a:pt x="0" y="521"/>
                  </a:lnTo>
                  <a:lnTo>
                    <a:pt x="7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2898173" y="2469375"/>
              <a:ext cx="114747" cy="114028"/>
            </a:xfrm>
            <a:custGeom>
              <a:avLst/>
              <a:gdLst/>
              <a:ahLst/>
              <a:cxnLst/>
              <a:rect l="l" t="t" r="r" b="b"/>
              <a:pathLst>
                <a:path w="643" h="639" extrusionOk="0">
                  <a:moveTo>
                    <a:pt x="543" y="551"/>
                  </a:moveTo>
                  <a:lnTo>
                    <a:pt x="226" y="625"/>
                  </a:lnTo>
                  <a:cubicBezTo>
                    <a:pt x="166" y="638"/>
                    <a:pt x="105" y="603"/>
                    <a:pt x="88" y="538"/>
                  </a:cubicBezTo>
                  <a:lnTo>
                    <a:pt x="18" y="222"/>
                  </a:lnTo>
                  <a:cubicBezTo>
                    <a:pt x="1" y="161"/>
                    <a:pt x="40" y="100"/>
                    <a:pt x="101" y="87"/>
                  </a:cubicBezTo>
                  <a:lnTo>
                    <a:pt x="421" y="14"/>
                  </a:lnTo>
                  <a:cubicBezTo>
                    <a:pt x="482" y="1"/>
                    <a:pt x="543" y="35"/>
                    <a:pt x="556" y="100"/>
                  </a:cubicBezTo>
                  <a:lnTo>
                    <a:pt x="629" y="417"/>
                  </a:lnTo>
                  <a:cubicBezTo>
                    <a:pt x="642" y="478"/>
                    <a:pt x="603" y="538"/>
                    <a:pt x="543" y="551"/>
                  </a:cubicBezTo>
                  <a:close/>
                </a:path>
              </a:pathLst>
            </a:custGeom>
            <a:solidFill>
              <a:srgbClr val="FEB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2932256" y="2617129"/>
              <a:ext cx="114747" cy="114742"/>
            </a:xfrm>
            <a:custGeom>
              <a:avLst/>
              <a:gdLst/>
              <a:ahLst/>
              <a:cxnLst/>
              <a:rect l="l" t="t" r="r" b="b"/>
              <a:pathLst>
                <a:path w="643" h="643" extrusionOk="0">
                  <a:moveTo>
                    <a:pt x="543" y="556"/>
                  </a:moveTo>
                  <a:lnTo>
                    <a:pt x="226" y="625"/>
                  </a:lnTo>
                  <a:cubicBezTo>
                    <a:pt x="165" y="643"/>
                    <a:pt x="100" y="604"/>
                    <a:pt x="87" y="543"/>
                  </a:cubicBezTo>
                  <a:lnTo>
                    <a:pt x="14" y="222"/>
                  </a:lnTo>
                  <a:cubicBezTo>
                    <a:pt x="1" y="161"/>
                    <a:pt x="40" y="101"/>
                    <a:pt x="100" y="88"/>
                  </a:cubicBezTo>
                  <a:lnTo>
                    <a:pt x="417" y="14"/>
                  </a:lnTo>
                  <a:cubicBezTo>
                    <a:pt x="482" y="1"/>
                    <a:pt x="543" y="40"/>
                    <a:pt x="556" y="101"/>
                  </a:cubicBezTo>
                  <a:lnTo>
                    <a:pt x="629" y="417"/>
                  </a:lnTo>
                  <a:cubicBezTo>
                    <a:pt x="642" y="478"/>
                    <a:pt x="603" y="538"/>
                    <a:pt x="543" y="556"/>
                  </a:cubicBezTo>
                  <a:close/>
                </a:path>
              </a:pathLst>
            </a:custGeom>
            <a:solidFill>
              <a:srgbClr val="FEB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2966340" y="2764169"/>
              <a:ext cx="114747" cy="114742"/>
            </a:xfrm>
            <a:custGeom>
              <a:avLst/>
              <a:gdLst/>
              <a:ahLst/>
              <a:cxnLst/>
              <a:rect l="l" t="t" r="r" b="b"/>
              <a:pathLst>
                <a:path w="643" h="643" extrusionOk="0">
                  <a:moveTo>
                    <a:pt x="538" y="556"/>
                  </a:moveTo>
                  <a:lnTo>
                    <a:pt x="221" y="629"/>
                  </a:lnTo>
                  <a:cubicBezTo>
                    <a:pt x="161" y="642"/>
                    <a:pt x="100" y="603"/>
                    <a:pt x="87" y="543"/>
                  </a:cubicBezTo>
                  <a:lnTo>
                    <a:pt x="13" y="226"/>
                  </a:lnTo>
                  <a:cubicBezTo>
                    <a:pt x="0" y="161"/>
                    <a:pt x="39" y="100"/>
                    <a:pt x="100" y="87"/>
                  </a:cubicBezTo>
                  <a:lnTo>
                    <a:pt x="417" y="14"/>
                  </a:lnTo>
                  <a:cubicBezTo>
                    <a:pt x="477" y="1"/>
                    <a:pt x="538" y="40"/>
                    <a:pt x="555" y="100"/>
                  </a:cubicBezTo>
                  <a:lnTo>
                    <a:pt x="625" y="417"/>
                  </a:lnTo>
                  <a:cubicBezTo>
                    <a:pt x="642" y="482"/>
                    <a:pt x="603" y="543"/>
                    <a:pt x="538" y="556"/>
                  </a:cubicBezTo>
                  <a:close/>
                </a:path>
              </a:pathLst>
            </a:custGeom>
            <a:solidFill>
              <a:srgbClr val="FEB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1623161" y="1531637"/>
              <a:ext cx="841951" cy="1078001"/>
            </a:xfrm>
            <a:custGeom>
              <a:avLst/>
              <a:gdLst/>
              <a:ahLst/>
              <a:cxnLst/>
              <a:rect l="l" t="t" r="r" b="b"/>
              <a:pathLst>
                <a:path w="4718" h="6041" extrusionOk="0">
                  <a:moveTo>
                    <a:pt x="2892" y="1"/>
                  </a:moveTo>
                  <a:cubicBezTo>
                    <a:pt x="2892" y="1"/>
                    <a:pt x="3443" y="31"/>
                    <a:pt x="3721" y="868"/>
                  </a:cubicBezTo>
                  <a:cubicBezTo>
                    <a:pt x="3994" y="1705"/>
                    <a:pt x="3881" y="1800"/>
                    <a:pt x="4215" y="1969"/>
                  </a:cubicBezTo>
                  <a:cubicBezTo>
                    <a:pt x="4549" y="2143"/>
                    <a:pt x="4718" y="2429"/>
                    <a:pt x="4622" y="2845"/>
                  </a:cubicBezTo>
                  <a:cubicBezTo>
                    <a:pt x="4527" y="3261"/>
                    <a:pt x="4280" y="4679"/>
                    <a:pt x="2684" y="4735"/>
                  </a:cubicBezTo>
                  <a:lnTo>
                    <a:pt x="2407" y="6040"/>
                  </a:lnTo>
                  <a:lnTo>
                    <a:pt x="764" y="5546"/>
                  </a:lnTo>
                  <a:lnTo>
                    <a:pt x="1050" y="3864"/>
                  </a:lnTo>
                  <a:lnTo>
                    <a:pt x="1" y="3309"/>
                  </a:lnTo>
                  <a:lnTo>
                    <a:pt x="1" y="2273"/>
                  </a:lnTo>
                  <a:lnTo>
                    <a:pt x="668" y="1631"/>
                  </a:lnTo>
                  <a:lnTo>
                    <a:pt x="2086" y="127"/>
                  </a:lnTo>
                  <a:close/>
                </a:path>
              </a:pathLst>
            </a:custGeom>
            <a:solidFill>
              <a:srgbClr val="F79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1760923" y="1941708"/>
              <a:ext cx="103861" cy="98503"/>
            </a:xfrm>
            <a:custGeom>
              <a:avLst/>
              <a:gdLst/>
              <a:ahLst/>
              <a:cxnLst/>
              <a:rect l="l" t="t" r="r" b="b"/>
              <a:pathLst>
                <a:path w="582" h="552" extrusionOk="0">
                  <a:moveTo>
                    <a:pt x="581" y="486"/>
                  </a:moveTo>
                  <a:cubicBezTo>
                    <a:pt x="581" y="499"/>
                    <a:pt x="581" y="508"/>
                    <a:pt x="581" y="517"/>
                  </a:cubicBezTo>
                  <a:cubicBezTo>
                    <a:pt x="581" y="525"/>
                    <a:pt x="577" y="534"/>
                    <a:pt x="577" y="543"/>
                  </a:cubicBezTo>
                  <a:cubicBezTo>
                    <a:pt x="573" y="547"/>
                    <a:pt x="568" y="551"/>
                    <a:pt x="564" y="551"/>
                  </a:cubicBezTo>
                  <a:cubicBezTo>
                    <a:pt x="560" y="551"/>
                    <a:pt x="555" y="551"/>
                    <a:pt x="551" y="551"/>
                  </a:cubicBezTo>
                  <a:cubicBezTo>
                    <a:pt x="547" y="551"/>
                    <a:pt x="547" y="547"/>
                    <a:pt x="542" y="543"/>
                  </a:cubicBezTo>
                  <a:cubicBezTo>
                    <a:pt x="542" y="543"/>
                    <a:pt x="538" y="538"/>
                    <a:pt x="538" y="534"/>
                  </a:cubicBezTo>
                  <a:cubicBezTo>
                    <a:pt x="538" y="530"/>
                    <a:pt x="534" y="521"/>
                    <a:pt x="534" y="517"/>
                  </a:cubicBezTo>
                  <a:cubicBezTo>
                    <a:pt x="534" y="508"/>
                    <a:pt x="529" y="495"/>
                    <a:pt x="521" y="469"/>
                  </a:cubicBezTo>
                  <a:cubicBezTo>
                    <a:pt x="512" y="447"/>
                    <a:pt x="499" y="417"/>
                    <a:pt x="482" y="382"/>
                  </a:cubicBezTo>
                  <a:cubicBezTo>
                    <a:pt x="469" y="352"/>
                    <a:pt x="447" y="317"/>
                    <a:pt x="417" y="278"/>
                  </a:cubicBezTo>
                  <a:cubicBezTo>
                    <a:pt x="391" y="244"/>
                    <a:pt x="360" y="209"/>
                    <a:pt x="325" y="179"/>
                  </a:cubicBezTo>
                  <a:cubicBezTo>
                    <a:pt x="291" y="148"/>
                    <a:pt x="252" y="122"/>
                    <a:pt x="213" y="101"/>
                  </a:cubicBezTo>
                  <a:cubicBezTo>
                    <a:pt x="178" y="79"/>
                    <a:pt x="139" y="61"/>
                    <a:pt x="109" y="48"/>
                  </a:cubicBezTo>
                  <a:cubicBezTo>
                    <a:pt x="78" y="40"/>
                    <a:pt x="52" y="27"/>
                    <a:pt x="31" y="22"/>
                  </a:cubicBezTo>
                  <a:cubicBezTo>
                    <a:pt x="9" y="14"/>
                    <a:pt x="0" y="9"/>
                    <a:pt x="0" y="5"/>
                  </a:cubicBezTo>
                  <a:cubicBezTo>
                    <a:pt x="0" y="1"/>
                    <a:pt x="13" y="1"/>
                    <a:pt x="35" y="1"/>
                  </a:cubicBezTo>
                  <a:cubicBezTo>
                    <a:pt x="57" y="5"/>
                    <a:pt x="83" y="9"/>
                    <a:pt x="117" y="18"/>
                  </a:cubicBezTo>
                  <a:cubicBezTo>
                    <a:pt x="152" y="27"/>
                    <a:pt x="191" y="40"/>
                    <a:pt x="230" y="61"/>
                  </a:cubicBezTo>
                  <a:cubicBezTo>
                    <a:pt x="269" y="79"/>
                    <a:pt x="312" y="105"/>
                    <a:pt x="347" y="135"/>
                  </a:cubicBezTo>
                  <a:cubicBezTo>
                    <a:pt x="386" y="166"/>
                    <a:pt x="421" y="196"/>
                    <a:pt x="451" y="235"/>
                  </a:cubicBezTo>
                  <a:cubicBezTo>
                    <a:pt x="482" y="270"/>
                    <a:pt x="503" y="304"/>
                    <a:pt x="521" y="339"/>
                  </a:cubicBezTo>
                  <a:cubicBezTo>
                    <a:pt x="538" y="369"/>
                    <a:pt x="551" y="400"/>
                    <a:pt x="560" y="421"/>
                  </a:cubicBezTo>
                  <a:cubicBezTo>
                    <a:pt x="568" y="443"/>
                    <a:pt x="573" y="456"/>
                    <a:pt x="573" y="460"/>
                  </a:cubicBezTo>
                  <a:cubicBezTo>
                    <a:pt x="577" y="469"/>
                    <a:pt x="577" y="478"/>
                    <a:pt x="581" y="486"/>
                  </a:cubicBezTo>
                  <a:close/>
                </a:path>
              </a:pathLst>
            </a:custGeom>
            <a:solidFill>
              <a:srgbClr val="A35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2160112" y="1833391"/>
              <a:ext cx="86015" cy="127055"/>
            </a:xfrm>
            <a:custGeom>
              <a:avLst/>
              <a:gdLst/>
              <a:ahLst/>
              <a:cxnLst/>
              <a:rect l="l" t="t" r="r" b="b"/>
              <a:pathLst>
                <a:path w="482" h="712" extrusionOk="0">
                  <a:moveTo>
                    <a:pt x="434" y="304"/>
                  </a:moveTo>
                  <a:cubicBezTo>
                    <a:pt x="482" y="486"/>
                    <a:pt x="438" y="655"/>
                    <a:pt x="330" y="686"/>
                  </a:cubicBezTo>
                  <a:cubicBezTo>
                    <a:pt x="226" y="712"/>
                    <a:pt x="100" y="590"/>
                    <a:pt x="48" y="408"/>
                  </a:cubicBezTo>
                  <a:cubicBezTo>
                    <a:pt x="1" y="231"/>
                    <a:pt x="44" y="61"/>
                    <a:pt x="152" y="31"/>
                  </a:cubicBezTo>
                  <a:cubicBezTo>
                    <a:pt x="256" y="1"/>
                    <a:pt x="382" y="122"/>
                    <a:pt x="434" y="304"/>
                  </a:cubicBezTo>
                  <a:close/>
                </a:path>
              </a:pathLst>
            </a:custGeom>
            <a:solidFill>
              <a:srgbClr val="442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1980593" y="1916190"/>
              <a:ext cx="216823" cy="216100"/>
            </a:xfrm>
            <a:custGeom>
              <a:avLst/>
              <a:gdLst/>
              <a:ahLst/>
              <a:cxnLst/>
              <a:rect l="l" t="t" r="r" b="b"/>
              <a:pathLst>
                <a:path w="1215" h="1211" extrusionOk="0">
                  <a:moveTo>
                    <a:pt x="1215" y="603"/>
                  </a:moveTo>
                  <a:cubicBezTo>
                    <a:pt x="1215" y="942"/>
                    <a:pt x="941" y="1210"/>
                    <a:pt x="608" y="1210"/>
                  </a:cubicBezTo>
                  <a:cubicBezTo>
                    <a:pt x="274" y="1210"/>
                    <a:pt x="1" y="942"/>
                    <a:pt x="1" y="603"/>
                  </a:cubicBezTo>
                  <a:cubicBezTo>
                    <a:pt x="1" y="270"/>
                    <a:pt x="274" y="1"/>
                    <a:pt x="608" y="1"/>
                  </a:cubicBezTo>
                  <a:cubicBezTo>
                    <a:pt x="941" y="1"/>
                    <a:pt x="1215" y="270"/>
                    <a:pt x="1215" y="603"/>
                  </a:cubicBezTo>
                  <a:close/>
                </a:path>
              </a:pathLst>
            </a:custGeom>
            <a:solidFill>
              <a:srgbClr val="F78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2182596" y="2129791"/>
              <a:ext cx="130808" cy="53534"/>
            </a:xfrm>
            <a:custGeom>
              <a:avLst/>
              <a:gdLst/>
              <a:ahLst/>
              <a:cxnLst/>
              <a:rect l="l" t="t" r="r" b="b"/>
              <a:pathLst>
                <a:path w="733" h="300" extrusionOk="0">
                  <a:moveTo>
                    <a:pt x="685" y="243"/>
                  </a:moveTo>
                  <a:cubicBezTo>
                    <a:pt x="694" y="243"/>
                    <a:pt x="698" y="247"/>
                    <a:pt x="707" y="252"/>
                  </a:cubicBezTo>
                  <a:cubicBezTo>
                    <a:pt x="716" y="256"/>
                    <a:pt x="720" y="261"/>
                    <a:pt x="724" y="265"/>
                  </a:cubicBezTo>
                  <a:cubicBezTo>
                    <a:pt x="729" y="269"/>
                    <a:pt x="733" y="274"/>
                    <a:pt x="733" y="282"/>
                  </a:cubicBezTo>
                  <a:cubicBezTo>
                    <a:pt x="733" y="287"/>
                    <a:pt x="729" y="291"/>
                    <a:pt x="729" y="291"/>
                  </a:cubicBezTo>
                  <a:cubicBezTo>
                    <a:pt x="724" y="295"/>
                    <a:pt x="724" y="295"/>
                    <a:pt x="720" y="295"/>
                  </a:cubicBezTo>
                  <a:cubicBezTo>
                    <a:pt x="716" y="300"/>
                    <a:pt x="711" y="300"/>
                    <a:pt x="707" y="295"/>
                  </a:cubicBezTo>
                  <a:cubicBezTo>
                    <a:pt x="703" y="295"/>
                    <a:pt x="698" y="295"/>
                    <a:pt x="690" y="295"/>
                  </a:cubicBezTo>
                  <a:cubicBezTo>
                    <a:pt x="685" y="295"/>
                    <a:pt x="668" y="291"/>
                    <a:pt x="642" y="287"/>
                  </a:cubicBezTo>
                  <a:cubicBezTo>
                    <a:pt x="620" y="282"/>
                    <a:pt x="590" y="278"/>
                    <a:pt x="551" y="269"/>
                  </a:cubicBezTo>
                  <a:cubicBezTo>
                    <a:pt x="516" y="261"/>
                    <a:pt x="477" y="252"/>
                    <a:pt x="434" y="239"/>
                  </a:cubicBezTo>
                  <a:cubicBezTo>
                    <a:pt x="395" y="221"/>
                    <a:pt x="351" y="208"/>
                    <a:pt x="308" y="191"/>
                  </a:cubicBezTo>
                  <a:cubicBezTo>
                    <a:pt x="265" y="174"/>
                    <a:pt x="226" y="156"/>
                    <a:pt x="187" y="135"/>
                  </a:cubicBezTo>
                  <a:cubicBezTo>
                    <a:pt x="148" y="117"/>
                    <a:pt x="117" y="96"/>
                    <a:pt x="87" y="78"/>
                  </a:cubicBezTo>
                  <a:cubicBezTo>
                    <a:pt x="61" y="61"/>
                    <a:pt x="39" y="44"/>
                    <a:pt x="22" y="31"/>
                  </a:cubicBezTo>
                  <a:cubicBezTo>
                    <a:pt x="9" y="18"/>
                    <a:pt x="0" y="9"/>
                    <a:pt x="5" y="5"/>
                  </a:cubicBezTo>
                  <a:cubicBezTo>
                    <a:pt x="5" y="0"/>
                    <a:pt x="18" y="5"/>
                    <a:pt x="35" y="13"/>
                  </a:cubicBezTo>
                  <a:cubicBezTo>
                    <a:pt x="52" y="22"/>
                    <a:pt x="74" y="35"/>
                    <a:pt x="104" y="48"/>
                  </a:cubicBezTo>
                  <a:cubicBezTo>
                    <a:pt x="130" y="61"/>
                    <a:pt x="165" y="78"/>
                    <a:pt x="200" y="91"/>
                  </a:cubicBezTo>
                  <a:cubicBezTo>
                    <a:pt x="239" y="109"/>
                    <a:pt x="278" y="126"/>
                    <a:pt x="317" y="139"/>
                  </a:cubicBezTo>
                  <a:cubicBezTo>
                    <a:pt x="356" y="156"/>
                    <a:pt x="399" y="169"/>
                    <a:pt x="438" y="182"/>
                  </a:cubicBezTo>
                  <a:cubicBezTo>
                    <a:pt x="477" y="191"/>
                    <a:pt x="512" y="204"/>
                    <a:pt x="542" y="208"/>
                  </a:cubicBezTo>
                  <a:cubicBezTo>
                    <a:pt x="577" y="217"/>
                    <a:pt x="603" y="221"/>
                    <a:pt x="625" y="226"/>
                  </a:cubicBezTo>
                  <a:cubicBezTo>
                    <a:pt x="646" y="230"/>
                    <a:pt x="655" y="234"/>
                    <a:pt x="659" y="234"/>
                  </a:cubicBezTo>
                  <a:cubicBezTo>
                    <a:pt x="668" y="234"/>
                    <a:pt x="672" y="239"/>
                    <a:pt x="685" y="243"/>
                  </a:cubicBezTo>
                  <a:close/>
                </a:path>
              </a:pathLst>
            </a:custGeom>
            <a:solidFill>
              <a:srgbClr val="A35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1950435" y="2351065"/>
              <a:ext cx="151865" cy="106890"/>
            </a:xfrm>
            <a:custGeom>
              <a:avLst/>
              <a:gdLst/>
              <a:ahLst/>
              <a:cxnLst/>
              <a:rect l="l" t="t" r="r" b="b"/>
              <a:pathLst>
                <a:path w="851" h="599" extrusionOk="0">
                  <a:moveTo>
                    <a:pt x="850" y="143"/>
                  </a:moveTo>
                  <a:cubicBezTo>
                    <a:pt x="850" y="143"/>
                    <a:pt x="352" y="96"/>
                    <a:pt x="1" y="0"/>
                  </a:cubicBezTo>
                  <a:lnTo>
                    <a:pt x="755" y="599"/>
                  </a:lnTo>
                  <a:close/>
                </a:path>
              </a:pathLst>
            </a:custGeom>
            <a:solidFill>
              <a:srgbClr val="E37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2072672" y="1685637"/>
              <a:ext cx="154185" cy="82264"/>
            </a:xfrm>
            <a:custGeom>
              <a:avLst/>
              <a:gdLst/>
              <a:ahLst/>
              <a:cxnLst/>
              <a:rect l="l" t="t" r="r" b="b"/>
              <a:pathLst>
                <a:path w="864" h="461" extrusionOk="0">
                  <a:moveTo>
                    <a:pt x="746" y="1"/>
                  </a:moveTo>
                  <a:cubicBezTo>
                    <a:pt x="759" y="5"/>
                    <a:pt x="772" y="9"/>
                    <a:pt x="785" y="18"/>
                  </a:cubicBezTo>
                  <a:cubicBezTo>
                    <a:pt x="798" y="27"/>
                    <a:pt x="811" y="35"/>
                    <a:pt x="820" y="48"/>
                  </a:cubicBezTo>
                  <a:cubicBezTo>
                    <a:pt x="833" y="61"/>
                    <a:pt x="842" y="79"/>
                    <a:pt x="850" y="100"/>
                  </a:cubicBezTo>
                  <a:cubicBezTo>
                    <a:pt x="855" y="118"/>
                    <a:pt x="859" y="135"/>
                    <a:pt x="859" y="144"/>
                  </a:cubicBezTo>
                  <a:cubicBezTo>
                    <a:pt x="863" y="157"/>
                    <a:pt x="863" y="165"/>
                    <a:pt x="863" y="174"/>
                  </a:cubicBezTo>
                  <a:cubicBezTo>
                    <a:pt x="859" y="178"/>
                    <a:pt x="855" y="183"/>
                    <a:pt x="850" y="187"/>
                  </a:cubicBezTo>
                  <a:cubicBezTo>
                    <a:pt x="846" y="187"/>
                    <a:pt x="842" y="191"/>
                    <a:pt x="833" y="191"/>
                  </a:cubicBezTo>
                  <a:cubicBezTo>
                    <a:pt x="829" y="196"/>
                    <a:pt x="811" y="204"/>
                    <a:pt x="785" y="213"/>
                  </a:cubicBezTo>
                  <a:cubicBezTo>
                    <a:pt x="759" y="222"/>
                    <a:pt x="725" y="235"/>
                    <a:pt x="690" y="252"/>
                  </a:cubicBezTo>
                  <a:cubicBezTo>
                    <a:pt x="651" y="265"/>
                    <a:pt x="608" y="282"/>
                    <a:pt x="560" y="300"/>
                  </a:cubicBezTo>
                  <a:cubicBezTo>
                    <a:pt x="517" y="322"/>
                    <a:pt x="469" y="339"/>
                    <a:pt x="421" y="356"/>
                  </a:cubicBezTo>
                  <a:cubicBezTo>
                    <a:pt x="373" y="378"/>
                    <a:pt x="326" y="395"/>
                    <a:pt x="278" y="408"/>
                  </a:cubicBezTo>
                  <a:cubicBezTo>
                    <a:pt x="235" y="426"/>
                    <a:pt x="191" y="439"/>
                    <a:pt x="157" y="447"/>
                  </a:cubicBezTo>
                  <a:cubicBezTo>
                    <a:pt x="118" y="456"/>
                    <a:pt x="83" y="460"/>
                    <a:pt x="57" y="456"/>
                  </a:cubicBezTo>
                  <a:cubicBezTo>
                    <a:pt x="31" y="456"/>
                    <a:pt x="14" y="447"/>
                    <a:pt x="5" y="430"/>
                  </a:cubicBezTo>
                  <a:cubicBezTo>
                    <a:pt x="1" y="417"/>
                    <a:pt x="5" y="404"/>
                    <a:pt x="22" y="387"/>
                  </a:cubicBezTo>
                  <a:cubicBezTo>
                    <a:pt x="40" y="369"/>
                    <a:pt x="61" y="348"/>
                    <a:pt x="92" y="322"/>
                  </a:cubicBezTo>
                  <a:cubicBezTo>
                    <a:pt x="122" y="300"/>
                    <a:pt x="161" y="274"/>
                    <a:pt x="200" y="252"/>
                  </a:cubicBezTo>
                  <a:cubicBezTo>
                    <a:pt x="243" y="226"/>
                    <a:pt x="287" y="200"/>
                    <a:pt x="330" y="178"/>
                  </a:cubicBezTo>
                  <a:cubicBezTo>
                    <a:pt x="373" y="152"/>
                    <a:pt x="421" y="131"/>
                    <a:pt x="465" y="109"/>
                  </a:cubicBezTo>
                  <a:cubicBezTo>
                    <a:pt x="508" y="87"/>
                    <a:pt x="547" y="70"/>
                    <a:pt x="586" y="57"/>
                  </a:cubicBezTo>
                  <a:cubicBezTo>
                    <a:pt x="621" y="40"/>
                    <a:pt x="651" y="27"/>
                    <a:pt x="677" y="18"/>
                  </a:cubicBezTo>
                  <a:cubicBezTo>
                    <a:pt x="699" y="9"/>
                    <a:pt x="712" y="5"/>
                    <a:pt x="716" y="5"/>
                  </a:cubicBezTo>
                  <a:cubicBezTo>
                    <a:pt x="725" y="1"/>
                    <a:pt x="733" y="1"/>
                    <a:pt x="746" y="1"/>
                  </a:cubicBezTo>
                  <a:close/>
                </a:path>
              </a:pathLst>
            </a:custGeom>
            <a:solidFill>
              <a:srgbClr val="A95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1478440" y="1468289"/>
              <a:ext cx="995957" cy="1014474"/>
            </a:xfrm>
            <a:custGeom>
              <a:avLst/>
              <a:gdLst/>
              <a:ahLst/>
              <a:cxnLst/>
              <a:rect l="l" t="t" r="r" b="b"/>
              <a:pathLst>
                <a:path w="5581" h="5685" extrusionOk="0">
                  <a:moveTo>
                    <a:pt x="2407" y="2823"/>
                  </a:moveTo>
                  <a:cubicBezTo>
                    <a:pt x="2407" y="2823"/>
                    <a:pt x="3101" y="2255"/>
                    <a:pt x="2897" y="1136"/>
                  </a:cubicBezTo>
                  <a:cubicBezTo>
                    <a:pt x="2897" y="1136"/>
                    <a:pt x="3673" y="1787"/>
                    <a:pt x="4016" y="1557"/>
                  </a:cubicBezTo>
                  <a:cubicBezTo>
                    <a:pt x="4354" y="1327"/>
                    <a:pt x="3716" y="789"/>
                    <a:pt x="3716" y="789"/>
                  </a:cubicBezTo>
                  <a:cubicBezTo>
                    <a:pt x="3716" y="789"/>
                    <a:pt x="5082" y="1180"/>
                    <a:pt x="5334" y="920"/>
                  </a:cubicBezTo>
                  <a:cubicBezTo>
                    <a:pt x="5581" y="659"/>
                    <a:pt x="5173" y="0"/>
                    <a:pt x="3868" y="130"/>
                  </a:cubicBezTo>
                  <a:cubicBezTo>
                    <a:pt x="2567" y="260"/>
                    <a:pt x="512" y="1470"/>
                    <a:pt x="512" y="1470"/>
                  </a:cubicBezTo>
                  <a:lnTo>
                    <a:pt x="1" y="2910"/>
                  </a:lnTo>
                  <a:cubicBezTo>
                    <a:pt x="1" y="2910"/>
                    <a:pt x="291" y="3681"/>
                    <a:pt x="859" y="4323"/>
                  </a:cubicBezTo>
                  <a:cubicBezTo>
                    <a:pt x="1427" y="4960"/>
                    <a:pt x="1583" y="5381"/>
                    <a:pt x="1609" y="5684"/>
                  </a:cubicBezTo>
                  <a:cubicBezTo>
                    <a:pt x="1609" y="5684"/>
                    <a:pt x="2117" y="4414"/>
                    <a:pt x="2169" y="3994"/>
                  </a:cubicBezTo>
                  <a:cubicBezTo>
                    <a:pt x="2169" y="3994"/>
                    <a:pt x="1193" y="3907"/>
                    <a:pt x="1089" y="3183"/>
                  </a:cubicBezTo>
                  <a:cubicBezTo>
                    <a:pt x="985" y="2463"/>
                    <a:pt x="1900" y="1579"/>
                    <a:pt x="2407" y="2823"/>
                  </a:cubicBezTo>
                  <a:close/>
                </a:path>
              </a:pathLst>
            </a:custGeom>
            <a:solidFill>
              <a:srgbClr val="8B3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1374048" y="1257900"/>
              <a:ext cx="1231875" cy="729672"/>
            </a:xfrm>
            <a:custGeom>
              <a:avLst/>
              <a:gdLst/>
              <a:ahLst/>
              <a:cxnLst/>
              <a:rect l="l" t="t" r="r" b="b"/>
              <a:pathLst>
                <a:path w="6903" h="4089" extrusionOk="0">
                  <a:moveTo>
                    <a:pt x="6903" y="108"/>
                  </a:moveTo>
                  <a:lnTo>
                    <a:pt x="5026" y="1309"/>
                  </a:lnTo>
                  <a:lnTo>
                    <a:pt x="586" y="4089"/>
                  </a:lnTo>
                  <a:cubicBezTo>
                    <a:pt x="586" y="4089"/>
                    <a:pt x="0" y="3187"/>
                    <a:pt x="65" y="2480"/>
                  </a:cubicBezTo>
                  <a:cubicBezTo>
                    <a:pt x="130" y="1769"/>
                    <a:pt x="1397" y="464"/>
                    <a:pt x="2563" y="351"/>
                  </a:cubicBezTo>
                  <a:cubicBezTo>
                    <a:pt x="2970" y="312"/>
                    <a:pt x="3339" y="382"/>
                    <a:pt x="3642" y="490"/>
                  </a:cubicBezTo>
                  <a:cubicBezTo>
                    <a:pt x="3777" y="538"/>
                    <a:pt x="3898" y="594"/>
                    <a:pt x="4007" y="650"/>
                  </a:cubicBezTo>
                  <a:cubicBezTo>
                    <a:pt x="4362" y="832"/>
                    <a:pt x="4570" y="1028"/>
                    <a:pt x="4570" y="1028"/>
                  </a:cubicBezTo>
                  <a:cubicBezTo>
                    <a:pt x="6482" y="0"/>
                    <a:pt x="6903" y="108"/>
                    <a:pt x="6903" y="1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1890120" y="1345161"/>
              <a:ext cx="198977" cy="131873"/>
            </a:xfrm>
            <a:custGeom>
              <a:avLst/>
              <a:gdLst/>
              <a:ahLst/>
              <a:cxnLst/>
              <a:rect l="l" t="t" r="r" b="b"/>
              <a:pathLst>
                <a:path w="1115" h="739" extrusionOk="0">
                  <a:moveTo>
                    <a:pt x="1115" y="161"/>
                  </a:moveTo>
                  <a:lnTo>
                    <a:pt x="191" y="738"/>
                  </a:lnTo>
                  <a:lnTo>
                    <a:pt x="0" y="469"/>
                  </a:lnTo>
                  <a:lnTo>
                    <a:pt x="750" y="1"/>
                  </a:lnTo>
                  <a:cubicBezTo>
                    <a:pt x="885" y="49"/>
                    <a:pt x="1006" y="105"/>
                    <a:pt x="1115"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1502531" y="1363005"/>
              <a:ext cx="96009" cy="68345"/>
            </a:xfrm>
            <a:custGeom>
              <a:avLst/>
              <a:gdLst/>
              <a:ahLst/>
              <a:cxnLst/>
              <a:rect l="l" t="t" r="r" b="b"/>
              <a:pathLst>
                <a:path w="538" h="383" extrusionOk="0">
                  <a:moveTo>
                    <a:pt x="503" y="61"/>
                  </a:moveTo>
                  <a:cubicBezTo>
                    <a:pt x="538" y="122"/>
                    <a:pt x="460" y="230"/>
                    <a:pt x="330" y="300"/>
                  </a:cubicBezTo>
                  <a:cubicBezTo>
                    <a:pt x="200" y="374"/>
                    <a:pt x="70" y="382"/>
                    <a:pt x="35" y="326"/>
                  </a:cubicBezTo>
                  <a:cubicBezTo>
                    <a:pt x="0" y="265"/>
                    <a:pt x="78" y="157"/>
                    <a:pt x="208" y="83"/>
                  </a:cubicBezTo>
                  <a:cubicBezTo>
                    <a:pt x="334" y="9"/>
                    <a:pt x="468" y="1"/>
                    <a:pt x="503" y="61"/>
                  </a:cubicBezTo>
                  <a:close/>
                </a:path>
              </a:pathLst>
            </a:custGeom>
            <a:solidFill>
              <a:srgbClr val="D44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1403492" y="2521303"/>
              <a:ext cx="873716" cy="1390463"/>
            </a:xfrm>
            <a:custGeom>
              <a:avLst/>
              <a:gdLst/>
              <a:ahLst/>
              <a:cxnLst/>
              <a:rect l="l" t="t" r="r" b="b"/>
              <a:pathLst>
                <a:path w="4896" h="7792" extrusionOk="0">
                  <a:moveTo>
                    <a:pt x="1995" y="0"/>
                  </a:moveTo>
                  <a:cubicBezTo>
                    <a:pt x="1995" y="0"/>
                    <a:pt x="672" y="481"/>
                    <a:pt x="421" y="1331"/>
                  </a:cubicBezTo>
                  <a:cubicBezTo>
                    <a:pt x="169" y="2185"/>
                    <a:pt x="230" y="3282"/>
                    <a:pt x="191" y="4249"/>
                  </a:cubicBezTo>
                  <a:cubicBezTo>
                    <a:pt x="148" y="5220"/>
                    <a:pt x="0" y="5918"/>
                    <a:pt x="0" y="5918"/>
                  </a:cubicBezTo>
                  <a:lnTo>
                    <a:pt x="3066" y="7791"/>
                  </a:lnTo>
                  <a:cubicBezTo>
                    <a:pt x="3066" y="7791"/>
                    <a:pt x="4895" y="3209"/>
                    <a:pt x="3638" y="4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1593004" y="2544501"/>
              <a:ext cx="259295" cy="175771"/>
            </a:xfrm>
            <a:custGeom>
              <a:avLst/>
              <a:gdLst/>
              <a:ahLst/>
              <a:cxnLst/>
              <a:rect l="l" t="t" r="r" b="b"/>
              <a:pathLst>
                <a:path w="1453" h="985" extrusionOk="0">
                  <a:moveTo>
                    <a:pt x="1327" y="39"/>
                  </a:moveTo>
                  <a:cubicBezTo>
                    <a:pt x="1349" y="31"/>
                    <a:pt x="1366" y="22"/>
                    <a:pt x="1384" y="13"/>
                  </a:cubicBezTo>
                  <a:cubicBezTo>
                    <a:pt x="1401" y="9"/>
                    <a:pt x="1414" y="5"/>
                    <a:pt x="1427" y="0"/>
                  </a:cubicBezTo>
                  <a:cubicBezTo>
                    <a:pt x="1440" y="0"/>
                    <a:pt x="1444" y="0"/>
                    <a:pt x="1449" y="5"/>
                  </a:cubicBezTo>
                  <a:cubicBezTo>
                    <a:pt x="1453" y="9"/>
                    <a:pt x="1453" y="13"/>
                    <a:pt x="1449" y="18"/>
                  </a:cubicBezTo>
                  <a:cubicBezTo>
                    <a:pt x="1449" y="22"/>
                    <a:pt x="1444" y="26"/>
                    <a:pt x="1436" y="35"/>
                  </a:cubicBezTo>
                  <a:cubicBezTo>
                    <a:pt x="1431" y="39"/>
                    <a:pt x="1423" y="44"/>
                    <a:pt x="1414" y="48"/>
                  </a:cubicBezTo>
                  <a:cubicBezTo>
                    <a:pt x="1405" y="52"/>
                    <a:pt x="1397" y="61"/>
                    <a:pt x="1384" y="65"/>
                  </a:cubicBezTo>
                  <a:cubicBezTo>
                    <a:pt x="1371" y="74"/>
                    <a:pt x="1340" y="91"/>
                    <a:pt x="1297" y="122"/>
                  </a:cubicBezTo>
                  <a:cubicBezTo>
                    <a:pt x="1249" y="148"/>
                    <a:pt x="1188" y="182"/>
                    <a:pt x="1123" y="226"/>
                  </a:cubicBezTo>
                  <a:cubicBezTo>
                    <a:pt x="1054" y="269"/>
                    <a:pt x="980" y="317"/>
                    <a:pt x="898" y="369"/>
                  </a:cubicBezTo>
                  <a:cubicBezTo>
                    <a:pt x="816" y="421"/>
                    <a:pt x="733" y="477"/>
                    <a:pt x="651" y="534"/>
                  </a:cubicBezTo>
                  <a:cubicBezTo>
                    <a:pt x="568" y="590"/>
                    <a:pt x="486" y="646"/>
                    <a:pt x="412" y="698"/>
                  </a:cubicBezTo>
                  <a:cubicBezTo>
                    <a:pt x="334" y="755"/>
                    <a:pt x="265" y="802"/>
                    <a:pt x="204" y="846"/>
                  </a:cubicBezTo>
                  <a:cubicBezTo>
                    <a:pt x="148" y="889"/>
                    <a:pt x="100" y="924"/>
                    <a:pt x="61" y="950"/>
                  </a:cubicBezTo>
                  <a:cubicBezTo>
                    <a:pt x="22" y="971"/>
                    <a:pt x="5" y="985"/>
                    <a:pt x="0" y="980"/>
                  </a:cubicBezTo>
                  <a:cubicBezTo>
                    <a:pt x="0" y="980"/>
                    <a:pt x="13" y="963"/>
                    <a:pt x="48" y="932"/>
                  </a:cubicBezTo>
                  <a:cubicBezTo>
                    <a:pt x="78" y="906"/>
                    <a:pt x="126" y="867"/>
                    <a:pt x="178" y="824"/>
                  </a:cubicBezTo>
                  <a:cubicBezTo>
                    <a:pt x="235" y="776"/>
                    <a:pt x="300" y="729"/>
                    <a:pt x="373" y="672"/>
                  </a:cubicBezTo>
                  <a:cubicBezTo>
                    <a:pt x="447" y="616"/>
                    <a:pt x="525" y="560"/>
                    <a:pt x="603" y="503"/>
                  </a:cubicBezTo>
                  <a:cubicBezTo>
                    <a:pt x="681" y="447"/>
                    <a:pt x="759" y="395"/>
                    <a:pt x="837" y="343"/>
                  </a:cubicBezTo>
                  <a:cubicBezTo>
                    <a:pt x="915" y="291"/>
                    <a:pt x="985" y="247"/>
                    <a:pt x="1050" y="204"/>
                  </a:cubicBezTo>
                  <a:cubicBezTo>
                    <a:pt x="1115" y="165"/>
                    <a:pt x="1167" y="135"/>
                    <a:pt x="1206" y="109"/>
                  </a:cubicBezTo>
                  <a:cubicBezTo>
                    <a:pt x="1249" y="83"/>
                    <a:pt x="1271" y="70"/>
                    <a:pt x="1279" y="65"/>
                  </a:cubicBezTo>
                  <a:cubicBezTo>
                    <a:pt x="1292" y="57"/>
                    <a:pt x="1310" y="48"/>
                    <a:pt x="1327" y="39"/>
                  </a:cubicBezTo>
                  <a:close/>
                </a:path>
              </a:pathLst>
            </a:custGeom>
            <a:solidFill>
              <a:srgbClr val="BACC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1540362" y="3035051"/>
              <a:ext cx="57463" cy="627600"/>
            </a:xfrm>
            <a:custGeom>
              <a:avLst/>
              <a:gdLst/>
              <a:ahLst/>
              <a:cxnLst/>
              <a:rect l="l" t="t" r="r" b="b"/>
              <a:pathLst>
                <a:path w="322" h="3517" extrusionOk="0">
                  <a:moveTo>
                    <a:pt x="239" y="247"/>
                  </a:moveTo>
                  <a:cubicBezTo>
                    <a:pt x="239" y="208"/>
                    <a:pt x="239" y="169"/>
                    <a:pt x="239" y="130"/>
                  </a:cubicBezTo>
                  <a:cubicBezTo>
                    <a:pt x="239" y="91"/>
                    <a:pt x="239" y="61"/>
                    <a:pt x="243" y="39"/>
                  </a:cubicBezTo>
                  <a:cubicBezTo>
                    <a:pt x="243" y="13"/>
                    <a:pt x="248" y="4"/>
                    <a:pt x="252" y="0"/>
                  </a:cubicBezTo>
                  <a:cubicBezTo>
                    <a:pt x="261" y="0"/>
                    <a:pt x="265" y="4"/>
                    <a:pt x="265" y="13"/>
                  </a:cubicBezTo>
                  <a:cubicBezTo>
                    <a:pt x="269" y="22"/>
                    <a:pt x="274" y="35"/>
                    <a:pt x="278" y="48"/>
                  </a:cubicBezTo>
                  <a:cubicBezTo>
                    <a:pt x="278" y="65"/>
                    <a:pt x="282" y="83"/>
                    <a:pt x="282" y="104"/>
                  </a:cubicBezTo>
                  <a:cubicBezTo>
                    <a:pt x="282" y="122"/>
                    <a:pt x="287" y="148"/>
                    <a:pt x="287" y="174"/>
                  </a:cubicBezTo>
                  <a:cubicBezTo>
                    <a:pt x="291" y="204"/>
                    <a:pt x="295" y="273"/>
                    <a:pt x="300" y="386"/>
                  </a:cubicBezTo>
                  <a:cubicBezTo>
                    <a:pt x="308" y="499"/>
                    <a:pt x="313" y="637"/>
                    <a:pt x="317" y="798"/>
                  </a:cubicBezTo>
                  <a:cubicBezTo>
                    <a:pt x="321" y="963"/>
                    <a:pt x="317" y="1140"/>
                    <a:pt x="313" y="1340"/>
                  </a:cubicBezTo>
                  <a:cubicBezTo>
                    <a:pt x="304" y="1539"/>
                    <a:pt x="295" y="1739"/>
                    <a:pt x="278" y="1943"/>
                  </a:cubicBezTo>
                  <a:cubicBezTo>
                    <a:pt x="261" y="2146"/>
                    <a:pt x="239" y="2341"/>
                    <a:pt x="209" y="2532"/>
                  </a:cubicBezTo>
                  <a:cubicBezTo>
                    <a:pt x="183" y="2719"/>
                    <a:pt x="152" y="2888"/>
                    <a:pt x="122" y="3035"/>
                  </a:cubicBezTo>
                  <a:cubicBezTo>
                    <a:pt x="96" y="3178"/>
                    <a:pt x="70" y="3295"/>
                    <a:pt x="44" y="3382"/>
                  </a:cubicBezTo>
                  <a:cubicBezTo>
                    <a:pt x="22" y="3473"/>
                    <a:pt x="9" y="3516"/>
                    <a:pt x="5" y="3512"/>
                  </a:cubicBezTo>
                  <a:cubicBezTo>
                    <a:pt x="1" y="3512"/>
                    <a:pt x="9" y="3469"/>
                    <a:pt x="27" y="3382"/>
                  </a:cubicBezTo>
                  <a:cubicBezTo>
                    <a:pt x="44" y="3295"/>
                    <a:pt x="61" y="3183"/>
                    <a:pt x="87" y="3039"/>
                  </a:cubicBezTo>
                  <a:cubicBezTo>
                    <a:pt x="113" y="2896"/>
                    <a:pt x="139" y="2736"/>
                    <a:pt x="161" y="2550"/>
                  </a:cubicBezTo>
                  <a:cubicBezTo>
                    <a:pt x="187" y="2367"/>
                    <a:pt x="204" y="2177"/>
                    <a:pt x="222" y="1982"/>
                  </a:cubicBezTo>
                  <a:cubicBezTo>
                    <a:pt x="239" y="1786"/>
                    <a:pt x="252" y="1596"/>
                    <a:pt x="256" y="1409"/>
                  </a:cubicBezTo>
                  <a:cubicBezTo>
                    <a:pt x="265" y="1223"/>
                    <a:pt x="265" y="1054"/>
                    <a:pt x="261" y="902"/>
                  </a:cubicBezTo>
                  <a:cubicBezTo>
                    <a:pt x="261" y="750"/>
                    <a:pt x="256" y="624"/>
                    <a:pt x="252" y="529"/>
                  </a:cubicBezTo>
                  <a:cubicBezTo>
                    <a:pt x="252" y="429"/>
                    <a:pt x="248" y="377"/>
                    <a:pt x="243" y="364"/>
                  </a:cubicBezTo>
                  <a:cubicBezTo>
                    <a:pt x="243" y="330"/>
                    <a:pt x="243" y="291"/>
                    <a:pt x="239" y="247"/>
                  </a:cubicBezTo>
                  <a:close/>
                </a:path>
              </a:pathLst>
            </a:custGeom>
            <a:solidFill>
              <a:srgbClr val="BACC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1792687" y="2679942"/>
              <a:ext cx="1804359" cy="1001983"/>
            </a:xfrm>
            <a:custGeom>
              <a:avLst/>
              <a:gdLst/>
              <a:ahLst/>
              <a:cxnLst/>
              <a:rect l="l" t="t" r="r" b="b"/>
              <a:pathLst>
                <a:path w="10111" h="5615" extrusionOk="0">
                  <a:moveTo>
                    <a:pt x="1374" y="2094"/>
                  </a:moveTo>
                  <a:cubicBezTo>
                    <a:pt x="1374" y="2094"/>
                    <a:pt x="2094" y="3287"/>
                    <a:pt x="2688" y="3326"/>
                  </a:cubicBezTo>
                  <a:cubicBezTo>
                    <a:pt x="3287" y="3369"/>
                    <a:pt x="6400" y="2159"/>
                    <a:pt x="6400" y="2159"/>
                  </a:cubicBezTo>
                  <a:cubicBezTo>
                    <a:pt x="6400" y="2159"/>
                    <a:pt x="6946" y="247"/>
                    <a:pt x="7219" y="317"/>
                  </a:cubicBezTo>
                  <a:cubicBezTo>
                    <a:pt x="7497" y="390"/>
                    <a:pt x="7089" y="1453"/>
                    <a:pt x="7293" y="1531"/>
                  </a:cubicBezTo>
                  <a:cubicBezTo>
                    <a:pt x="7497" y="1609"/>
                    <a:pt x="9044" y="0"/>
                    <a:pt x="9226" y="134"/>
                  </a:cubicBezTo>
                  <a:cubicBezTo>
                    <a:pt x="9413" y="269"/>
                    <a:pt x="8429" y="1331"/>
                    <a:pt x="8429" y="1331"/>
                  </a:cubicBezTo>
                  <a:cubicBezTo>
                    <a:pt x="8429" y="1331"/>
                    <a:pt x="9812" y="351"/>
                    <a:pt x="9955" y="512"/>
                  </a:cubicBezTo>
                  <a:cubicBezTo>
                    <a:pt x="10098" y="676"/>
                    <a:pt x="8828" y="1609"/>
                    <a:pt x="8828" y="1609"/>
                  </a:cubicBezTo>
                  <a:cubicBezTo>
                    <a:pt x="8828" y="1609"/>
                    <a:pt x="9920" y="937"/>
                    <a:pt x="10016" y="1119"/>
                  </a:cubicBezTo>
                  <a:cubicBezTo>
                    <a:pt x="10111" y="1301"/>
                    <a:pt x="8949" y="2094"/>
                    <a:pt x="8949" y="2094"/>
                  </a:cubicBezTo>
                  <a:cubicBezTo>
                    <a:pt x="8949" y="2094"/>
                    <a:pt x="9829" y="1678"/>
                    <a:pt x="9942" y="1843"/>
                  </a:cubicBezTo>
                  <a:cubicBezTo>
                    <a:pt x="10055" y="2007"/>
                    <a:pt x="8880" y="2714"/>
                    <a:pt x="7106" y="3091"/>
                  </a:cubicBezTo>
                  <a:cubicBezTo>
                    <a:pt x="7106" y="3091"/>
                    <a:pt x="3182" y="5615"/>
                    <a:pt x="2077" y="5173"/>
                  </a:cubicBezTo>
                  <a:cubicBezTo>
                    <a:pt x="971" y="4735"/>
                    <a:pt x="0" y="3746"/>
                    <a:pt x="0" y="3746"/>
                  </a:cubicBezTo>
                  <a:close/>
                </a:path>
              </a:pathLst>
            </a:custGeom>
            <a:solidFill>
              <a:srgbClr val="F79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1439003" y="2649606"/>
              <a:ext cx="650825" cy="776247"/>
            </a:xfrm>
            <a:custGeom>
              <a:avLst/>
              <a:gdLst/>
              <a:ahLst/>
              <a:cxnLst/>
              <a:rect l="l" t="t" r="r" b="b"/>
              <a:pathLst>
                <a:path w="3647" h="4350" extrusionOk="0">
                  <a:moveTo>
                    <a:pt x="3647" y="2416"/>
                  </a:moveTo>
                  <a:lnTo>
                    <a:pt x="2199" y="4350"/>
                  </a:lnTo>
                  <a:cubicBezTo>
                    <a:pt x="2199" y="4350"/>
                    <a:pt x="391" y="2763"/>
                    <a:pt x="222" y="2203"/>
                  </a:cubicBezTo>
                  <a:cubicBezTo>
                    <a:pt x="48" y="1640"/>
                    <a:pt x="1" y="569"/>
                    <a:pt x="751" y="339"/>
                  </a:cubicBezTo>
                  <a:cubicBezTo>
                    <a:pt x="1839" y="1"/>
                    <a:pt x="3647" y="2416"/>
                    <a:pt x="3647" y="24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21"/>
          <p:cNvSpPr txBox="1"/>
          <p:nvPr/>
        </p:nvSpPr>
        <p:spPr>
          <a:xfrm>
            <a:off x="4647425" y="1383775"/>
            <a:ext cx="4033800" cy="3198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D2D2D"/>
              </a:buClr>
              <a:buSzPts val="1800"/>
              <a:buFont typeface="Roboto"/>
              <a:buChar char="●"/>
            </a:pPr>
            <a:r>
              <a:rPr lang="en" sz="1800">
                <a:solidFill>
                  <a:srgbClr val="2D2D2D"/>
                </a:solidFill>
                <a:latin typeface="Roboto"/>
                <a:ea typeface="Roboto"/>
                <a:cs typeface="Roboto"/>
                <a:sym typeface="Roboto"/>
              </a:rPr>
              <a:t>Strategically position warehouses in Virginia, Arizona for faster deliveries.</a:t>
            </a:r>
            <a:endParaRPr sz="1800">
              <a:solidFill>
                <a:srgbClr val="2D2D2D"/>
              </a:solidFill>
              <a:latin typeface="Roboto"/>
              <a:ea typeface="Roboto"/>
              <a:cs typeface="Roboto"/>
              <a:sym typeface="Roboto"/>
            </a:endParaRPr>
          </a:p>
          <a:p>
            <a:pPr marL="457200" lvl="0" indent="-342900" algn="l" rtl="0">
              <a:spcBef>
                <a:spcPts val="0"/>
              </a:spcBef>
              <a:spcAft>
                <a:spcPts val="0"/>
              </a:spcAft>
              <a:buClr>
                <a:srgbClr val="2D2D2D"/>
              </a:buClr>
              <a:buSzPts val="1800"/>
              <a:buFont typeface="Roboto"/>
              <a:buChar char="●"/>
            </a:pPr>
            <a:r>
              <a:rPr lang="en" sz="1800">
                <a:solidFill>
                  <a:srgbClr val="2D2D2D"/>
                </a:solidFill>
                <a:latin typeface="Roboto"/>
                <a:ea typeface="Roboto"/>
                <a:cs typeface="Roboto"/>
                <a:sym typeface="Roboto"/>
              </a:rPr>
              <a:t>Prioritize stock allocation to meet high-demand categories, reducing delays.</a:t>
            </a:r>
            <a:endParaRPr sz="1800">
              <a:solidFill>
                <a:srgbClr val="2D2D2D"/>
              </a:solidFill>
              <a:latin typeface="Roboto"/>
              <a:ea typeface="Roboto"/>
              <a:cs typeface="Roboto"/>
              <a:sym typeface="Roboto"/>
            </a:endParaRPr>
          </a:p>
          <a:p>
            <a:pPr marL="457200" lvl="0" indent="-342900" algn="l" rtl="0">
              <a:spcBef>
                <a:spcPts val="0"/>
              </a:spcBef>
              <a:spcAft>
                <a:spcPts val="0"/>
              </a:spcAft>
              <a:buClr>
                <a:srgbClr val="2D2D2D"/>
              </a:buClr>
              <a:buSzPts val="1800"/>
              <a:buFont typeface="Roboto"/>
              <a:buChar char="●"/>
            </a:pPr>
            <a:r>
              <a:rPr lang="en" sz="1800">
                <a:solidFill>
                  <a:srgbClr val="2D2D2D"/>
                </a:solidFill>
                <a:latin typeface="Roboto"/>
                <a:ea typeface="Roboto"/>
                <a:cs typeface="Roboto"/>
                <a:sym typeface="Roboto"/>
              </a:rPr>
              <a:t>Align supply with demand, minimizing delivery times for customer satisfaction.</a:t>
            </a:r>
            <a:endParaRPr sz="1800">
              <a:solidFill>
                <a:srgbClr val="2D2D2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nline Shopping Sales Infographics by Slidesgo">
  <a:themeElements>
    <a:clrScheme name="Simple Light">
      <a:dk1>
        <a:srgbClr val="000000"/>
      </a:dk1>
      <a:lt1>
        <a:srgbClr val="FFFFFF"/>
      </a:lt1>
      <a:dk2>
        <a:srgbClr val="818181"/>
      </a:dk2>
      <a:lt2>
        <a:srgbClr val="E6E6E6"/>
      </a:lt2>
      <a:accent1>
        <a:srgbClr val="00C0F3"/>
      </a:accent1>
      <a:accent2>
        <a:srgbClr val="FF6D2F"/>
      </a:accent2>
      <a:accent3>
        <a:srgbClr val="FBBF10"/>
      </a:accent3>
      <a:accent4>
        <a:srgbClr val="00CC74"/>
      </a:accent4>
      <a:accent5>
        <a:srgbClr val="EF2929"/>
      </a:accent5>
      <a:accent6>
        <a:srgbClr val="165C7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On-screen Show (16:9)</PresentationFormat>
  <Paragraphs>39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Arial</vt:lpstr>
      <vt:lpstr>Fira Sans Extra Condensed</vt:lpstr>
      <vt:lpstr>Abel</vt:lpstr>
      <vt:lpstr>Online Shopping Sales Infographics by Slidesgo</vt:lpstr>
      <vt:lpstr>TEMU</vt:lpstr>
      <vt:lpstr>TEMU</vt:lpstr>
      <vt:lpstr>Guiding Principle</vt:lpstr>
      <vt:lpstr>Dataset</vt:lpstr>
      <vt:lpstr>Entity Relationship Diagram (ERD)</vt:lpstr>
      <vt:lpstr>Challenges Faced by TEMU</vt:lpstr>
      <vt:lpstr>Temu Revenue and Usage Statistics (2023) </vt:lpstr>
      <vt:lpstr>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TEMU</dc:title>
  <dc:creator>Shreeraksha S</dc:creator>
  <cp:lastModifiedBy>Sivasubramani, Shree Raksha</cp:lastModifiedBy>
  <cp:revision>1</cp:revision>
  <dcterms:modified xsi:type="dcterms:W3CDTF">2023-12-01T02:28:19Z</dcterms:modified>
</cp:coreProperties>
</file>