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8" r:id="rId1"/>
    <p:sldMasterId id="214748466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B41"/>
    <a:srgbClr val="006EAD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5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26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762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0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9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56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4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6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4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93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4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63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31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5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4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9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6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3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3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9" r:id="rId1"/>
    <p:sldLayoutId id="2147484650" r:id="rId2"/>
    <p:sldLayoutId id="2147484651" r:id="rId3"/>
    <p:sldLayoutId id="2147484652" r:id="rId4"/>
    <p:sldLayoutId id="2147484653" r:id="rId5"/>
    <p:sldLayoutId id="2147484654" r:id="rId6"/>
    <p:sldLayoutId id="2147484655" r:id="rId7"/>
    <p:sldLayoutId id="2147484656" r:id="rId8"/>
    <p:sldLayoutId id="2147484657" r:id="rId9"/>
    <p:sldLayoutId id="2147484658" r:id="rId10"/>
    <p:sldLayoutId id="2147484659" r:id="rId11"/>
    <p:sldLayoutId id="2147484660" r:id="rId12"/>
    <p:sldLayoutId id="2147484661" r:id="rId13"/>
    <p:sldLayoutId id="2147484662" r:id="rId14"/>
    <p:sldLayoutId id="2147484663" r:id="rId15"/>
    <p:sldLayoutId id="2147484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BAE4-8F65-4037-8262-13F98677949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587AB-9301-41A8-B648-D5A62D5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4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68" r:id="rId3"/>
    <p:sldLayoutId id="2147484669" r:id="rId4"/>
    <p:sldLayoutId id="2147484670" r:id="rId5"/>
    <p:sldLayoutId id="2147484671" r:id="rId6"/>
    <p:sldLayoutId id="2147484672" r:id="rId7"/>
    <p:sldLayoutId id="2147484673" r:id="rId8"/>
    <p:sldLayoutId id="2147484674" r:id="rId9"/>
    <p:sldLayoutId id="2147484675" r:id="rId10"/>
    <p:sldLayoutId id="2147484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BE7E-495B-4B15-9987-6998BEB81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519" y="1801519"/>
            <a:ext cx="9144000" cy="1208001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3721100" algn="l"/>
              </a:tabLst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Tribhuvan University</a:t>
            </a:r>
            <a:b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Faculty of Humanities and Social Sciences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409DA-7C6B-498F-9D9E-73FDCB84E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519" y="3026070"/>
            <a:ext cx="9144000" cy="1208001"/>
          </a:xfrm>
        </p:spPr>
        <p:txBody>
          <a:bodyPr>
            <a:normAutofit/>
          </a:bodyPr>
          <a:lstStyle/>
          <a:p>
            <a:pPr algn="ctr"/>
            <a:r>
              <a:rPr lang="en-US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“BCA Notes Hub”</a:t>
            </a:r>
          </a:p>
          <a:p>
            <a:pPr algn="ctr"/>
            <a:r>
              <a:rPr lang="en-US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1928F-BDE7-4E93-B2FA-6F7B5F3390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05" y="844705"/>
            <a:ext cx="965228" cy="101123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13EC5A-7CCA-4D2D-8E9A-2C75B9D2D9F2}"/>
              </a:ext>
            </a:extLst>
          </p:cNvPr>
          <p:cNvCxnSpPr>
            <a:cxnSpLocks/>
          </p:cNvCxnSpPr>
          <p:nvPr/>
        </p:nvCxnSpPr>
        <p:spPr>
          <a:xfrm>
            <a:off x="2213113" y="2796209"/>
            <a:ext cx="753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09C137-0B9B-42C5-BFF9-7E30FCADFC25}"/>
              </a:ext>
            </a:extLst>
          </p:cNvPr>
          <p:cNvSpPr txBox="1"/>
          <p:nvPr/>
        </p:nvSpPr>
        <p:spPr>
          <a:xfrm>
            <a:off x="1423519" y="4777234"/>
            <a:ext cx="438093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Rakshya Nepali [Reg.no 6-2-757-14-2021]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Utsana Thapa [Reg.no 6-2-757-24-2021]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475CE-6E85-487D-958A-AA83D944F780}"/>
              </a:ext>
            </a:extLst>
          </p:cNvPr>
          <p:cNvSpPr txBox="1"/>
          <p:nvPr/>
        </p:nvSpPr>
        <p:spPr>
          <a:xfrm>
            <a:off x="7819372" y="4777234"/>
            <a:ext cx="27481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Shambhu Charan Shrestha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Jagadish Bhatta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8639-98C4-4529-8C87-66114637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Case-Diagram for User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26577"/>
            <a:ext cx="6627474" cy="44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EE89-2A89-43E8-98AC-F4572FBB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(ER-Diagram)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05001"/>
            <a:ext cx="8634045" cy="476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BA7D-2D44-4E79-BEE3-603AB18D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(Level 0 DFD)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68" y="2523391"/>
            <a:ext cx="9183444" cy="21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9B8E-F113-422C-94A4-6C537170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(Level 1 DFD)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31" y="1407246"/>
            <a:ext cx="8000999" cy="5450754"/>
          </a:xfrm>
        </p:spPr>
      </p:pic>
    </p:spTree>
    <p:extLst>
      <p:ext uri="{BB962C8B-B14F-4D97-AF65-F5344CB8AC3E}">
        <p14:creationId xmlns:p14="http://schemas.microsoft.com/office/powerpoint/2010/main" val="2845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45D1-9357-4C2B-9094-D686B88D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35" y="2103131"/>
            <a:ext cx="9917465" cy="2591960"/>
          </a:xfrm>
        </p:spPr>
      </p:pic>
    </p:spTree>
    <p:extLst>
      <p:ext uri="{BB962C8B-B14F-4D97-AF65-F5344CB8AC3E}">
        <p14:creationId xmlns:p14="http://schemas.microsoft.com/office/powerpoint/2010/main" val="36558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DE1D-4DDA-43A0-9130-755A5025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98DF4-4CF9-4D6D-B5BE-47113EEDD2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908" y="1521069"/>
            <a:ext cx="8568167" cy="3458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9BC75-C4AB-4C3D-B1E9-C899C0EFBB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07" y="4979864"/>
            <a:ext cx="8568167" cy="187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1D92-4D26-432C-AC18-517D6F4E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Admin Dashboard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677" y="2760785"/>
            <a:ext cx="9077936" cy="219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056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8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a substantial milestone in establishing a centralized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 </a:t>
            </a:r>
          </a:p>
          <a:p>
            <a:pPr>
              <a:lnSpc>
                <a:spcPct val="170000"/>
              </a:lnSpc>
              <a:spcBef>
                <a:spcPts val="8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Fulfills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predefine objectives and meets the minimal expectations of any users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  <a:spcBef>
                <a:spcPts val="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ront-end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developed using HTML, CSS, and JS provides an intuitive and responsive design.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spcBef>
                <a:spcPts val="8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through PHP and MySQL ensures the proper execution of logic.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spcBef>
                <a:spcPts val="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mplements essential features such as user and admin authentication, feedback system, and notes management. </a:t>
            </a:r>
          </a:p>
        </p:txBody>
      </p:sp>
    </p:spTree>
    <p:extLst>
      <p:ext uri="{BB962C8B-B14F-4D97-AF65-F5344CB8AC3E}">
        <p14:creationId xmlns:p14="http://schemas.microsoft.com/office/powerpoint/2010/main" val="34624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83555"/>
              </p:ext>
            </p:extLst>
          </p:nvPr>
        </p:nvGraphicFramePr>
        <p:xfrm>
          <a:off x="838200" y="1690690"/>
          <a:ext cx="10515600" cy="4447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C. Elizabeth Moore Stacy, "Note-taking and Handouts in The Digital Age," American Journal of Pharmaceutical Education, vol. 79, no. 7, 2015.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7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Malani, Public digital note-taking in lectures, University of California, San Diego , 2009.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32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 B. H. T. M. J. Jennifer Pearson, "The Digital Reading Desk: A lightweight approach to digital note-taking," Interacting with Computers, vol. 24, no. 5, pp. 327-338, 2012.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E. F. &amp;. S. Titsworth, "The impact of digital distraction on lecture note taking and student learning," Instructional Science, vol. 48, pp. 495-524, 2020.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7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B. a. K. Koedinger, "Pasting and Encoding: Note-Taking in Online Courses," IEEE, 2006.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7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Beck, "Note Taking Effectiveness in the Modern Classroom," The Compass, vol. 1, no. 1, 2014.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0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271" y="294527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SESSION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5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081B-58D8-4A42-9C7E-DEE0FE12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797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700E-4E42-4118-A33C-3F7FB16CF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103"/>
            <a:ext cx="10515600" cy="4654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website that strives to empower BCA students with a well-organized study resources.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efficient learning through an extensive collection of notes and question banks.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features downloadable notes in various formats, such as pdf and word.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convenient and cost-effective access to educational materials.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share feedback, leave suggestions, and request relevant subject material.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 intuitive design with easy navigation.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7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34" y="1747769"/>
            <a:ext cx="6060784" cy="35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C3EA-828C-45DC-A4C9-E0D5B311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84D2-27ED-4C8F-991F-DF1EB4F9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facility for users to leave comments or to provide suggestions to improve the platform.</a:t>
            </a:r>
          </a:p>
          <a:p>
            <a:pPr lvl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sources do not offer the option to download the study materials. </a:t>
            </a:r>
          </a:p>
          <a:p>
            <a:pPr lvl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lack of enough well-researched notes for the students. </a:t>
            </a:r>
          </a:p>
          <a:p>
            <a:pPr lvl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websites are poorly designed and lack clear organization.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6966-FED7-4795-8562-711D24EA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37E3-1027-45C6-9918-D8F1CD95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centralized platform for students to access reliable and high-end study materials.</a:t>
            </a:r>
          </a:p>
          <a:p>
            <a:pPr lvl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offer resources catering to various subjects and semesters. </a:t>
            </a:r>
          </a:p>
          <a:p>
            <a:pPr lvl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include the feature of downloadable notes and implement a feedback system.</a:t>
            </a:r>
          </a:p>
          <a:p>
            <a:pPr lvl="0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responsive and functional website for easy navigation and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797B-5112-4607-A5BF-FD8AA24A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5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0D17B-DD22-4E9C-99A0-ED5F2ED6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22137"/>
            <a:ext cx="5157787" cy="8239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Statements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F6FAD0-4923-468F-B3C9-0C9A8394E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72967"/>
            <a:ext cx="5157787" cy="38166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Overview and Structure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396F5-65E7-4DE9-A3E9-B878E6FFC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22137"/>
            <a:ext cx="5183188" cy="8239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A55838-47B1-46AC-A67E-8CB1AEEF0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12723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Subject Coverage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Internet Connection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Interactivity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</a:t>
            </a:r>
          </a:p>
        </p:txBody>
      </p:sp>
    </p:spTree>
    <p:extLst>
      <p:ext uri="{BB962C8B-B14F-4D97-AF65-F5344CB8AC3E}">
        <p14:creationId xmlns:p14="http://schemas.microsoft.com/office/powerpoint/2010/main" val="13010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D44A-2814-42E1-B276-72E9FE3A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21CB4A-631B-45AD-8630-44A2B8F6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development of the site, we followed the Waterfall model approach.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six stages: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definition,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software design,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Implementation,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Deployment, and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93EB-3D77-4545-8893-D19B711F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09" y="1564888"/>
            <a:ext cx="8529343" cy="4426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85987" y="5589687"/>
            <a:ext cx="4037772" cy="8025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400" i="1" dirty="0" smtClean="0"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Source: Software Engineering KEC Revised Edition)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32470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0E51-FCB6-4B9C-A9A4-D4E9CE53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C2F1-E3C5-4A49-AA50-7CD5714D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Depicts two actors, User/Student, and Admin, represented by the stick figure.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Users/Students: Register, log in, browse notes/ questions, download, provide feedback, and log out.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 Log in, manage the course resources, manage comments, and log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226D-3965-4B6A-9762-A458FC7F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Case-Diagram for Admin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7" y="1538654"/>
            <a:ext cx="5774144" cy="4598377"/>
          </a:xfrm>
        </p:spPr>
      </p:pic>
    </p:spTree>
    <p:extLst>
      <p:ext uri="{BB962C8B-B14F-4D97-AF65-F5344CB8AC3E}">
        <p14:creationId xmlns:p14="http://schemas.microsoft.com/office/powerpoint/2010/main" val="8954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650</TotalTime>
  <Words>668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Mangal</vt:lpstr>
      <vt:lpstr>Times New Roman</vt:lpstr>
      <vt:lpstr>Wingdings 3</vt:lpstr>
      <vt:lpstr>Wisp</vt:lpstr>
      <vt:lpstr>Office Theme</vt:lpstr>
      <vt:lpstr>Tribhuvan University Faculty of Humanities and Social Sciences </vt:lpstr>
      <vt:lpstr>Introduction</vt:lpstr>
      <vt:lpstr>Problem Statements</vt:lpstr>
      <vt:lpstr>Objectives</vt:lpstr>
      <vt:lpstr>Scopes and Limitations</vt:lpstr>
      <vt:lpstr>Methodology</vt:lpstr>
      <vt:lpstr>Waterfall Model</vt:lpstr>
      <vt:lpstr>Use Case-Diagram</vt:lpstr>
      <vt:lpstr>Use Case-Diagram for Admin</vt:lpstr>
      <vt:lpstr>Use Case-Diagram for User</vt:lpstr>
      <vt:lpstr>System Design (ER-Diagram)</vt:lpstr>
      <vt:lpstr>System Design (Level 0 DFD)</vt:lpstr>
      <vt:lpstr>System Design (Level 1 DFD)</vt:lpstr>
      <vt:lpstr>Gantt Chart</vt:lpstr>
      <vt:lpstr>Appendices</vt:lpstr>
      <vt:lpstr>Admin Dashboard</vt:lpstr>
      <vt:lpstr>Conclusion</vt:lpstr>
      <vt:lpstr>References</vt:lpstr>
      <vt:lpstr>DEMO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Tribhuvan University Faculty of Humanities and Social Sciences</dc:title>
  <dc:creator>Utsana Thapa</dc:creator>
  <cp:lastModifiedBy>user1</cp:lastModifiedBy>
  <cp:revision>62</cp:revision>
  <dcterms:created xsi:type="dcterms:W3CDTF">2024-07-27T11:59:50Z</dcterms:created>
  <dcterms:modified xsi:type="dcterms:W3CDTF">2024-08-09T02:02:47Z</dcterms:modified>
</cp:coreProperties>
</file>