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9" r:id="rId16"/>
    <p:sldId id="33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72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F855-DE73-4CCA-B718-303757D92535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62A9-C293-483F-BF8E-A22EA03B6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F855-DE73-4CCA-B718-303757D92535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62A9-C293-483F-BF8E-A22EA03B6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F855-DE73-4CCA-B718-303757D92535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62A9-C293-483F-BF8E-A22EA03B6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F855-DE73-4CCA-B718-303757D92535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62A9-C293-483F-BF8E-A22EA03B6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F855-DE73-4CCA-B718-303757D92535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62A9-C293-483F-BF8E-A22EA03B6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F855-DE73-4CCA-B718-303757D92535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62A9-C293-483F-BF8E-A22EA03B6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F855-DE73-4CCA-B718-303757D92535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62A9-C293-483F-BF8E-A22EA03B6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F855-DE73-4CCA-B718-303757D92535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62A9-C293-483F-BF8E-A22EA03B6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F855-DE73-4CCA-B718-303757D92535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62A9-C293-483F-BF8E-A22EA03B6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F855-DE73-4CCA-B718-303757D92535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62A9-C293-483F-BF8E-A22EA03B6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F855-DE73-4CCA-B718-303757D92535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62A9-C293-483F-BF8E-A22EA03B6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4F855-DE73-4CCA-B718-303757D92535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762A9-C293-483F-BF8E-A22EA03B6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048000"/>
            <a:ext cx="8915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Unit-4</a:t>
            </a:r>
          </a:p>
          <a:p>
            <a:pPr algn="ctr"/>
            <a:r>
              <a:rPr lang="en-US" sz="3200" b="1" dirty="0" smtClean="0"/>
              <a:t>3D Graph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b="82389"/>
          <a:stretch>
            <a:fillRect/>
          </a:stretch>
        </p:blipFill>
        <p:spPr bwMode="auto">
          <a:xfrm>
            <a:off x="0" y="0"/>
            <a:ext cx="8686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838200"/>
            <a:ext cx="863908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b="82389"/>
          <a:stretch>
            <a:fillRect/>
          </a:stretch>
        </p:blipFill>
        <p:spPr bwMode="auto">
          <a:xfrm>
            <a:off x="0" y="0"/>
            <a:ext cx="8686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 t="13092"/>
          <a:stretch>
            <a:fillRect/>
          </a:stretch>
        </p:blipFill>
        <p:spPr bwMode="auto">
          <a:xfrm>
            <a:off x="0" y="814934"/>
            <a:ext cx="8915400" cy="5204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b="82389"/>
          <a:stretch>
            <a:fillRect/>
          </a:stretch>
        </p:blipFill>
        <p:spPr bwMode="auto">
          <a:xfrm>
            <a:off x="0" y="0"/>
            <a:ext cx="8686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698253"/>
            <a:ext cx="8839200" cy="5279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 b="87125"/>
          <a:stretch>
            <a:fillRect/>
          </a:stretch>
        </p:blipFill>
        <p:spPr bwMode="auto">
          <a:xfrm>
            <a:off x="0" y="36368"/>
            <a:ext cx="8839200" cy="801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721519"/>
            <a:ext cx="8946965" cy="5298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 b="87125"/>
          <a:stretch>
            <a:fillRect/>
          </a:stretch>
        </p:blipFill>
        <p:spPr bwMode="auto">
          <a:xfrm>
            <a:off x="0" y="36368"/>
            <a:ext cx="8839200" cy="801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 t="13187"/>
          <a:stretch>
            <a:fillRect/>
          </a:stretch>
        </p:blipFill>
        <p:spPr bwMode="auto">
          <a:xfrm>
            <a:off x="0" y="1142999"/>
            <a:ext cx="8763000" cy="5304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b="89011"/>
          <a:stretch>
            <a:fillRect/>
          </a:stretch>
        </p:blipFill>
        <p:spPr bwMode="auto">
          <a:xfrm>
            <a:off x="0" y="762000"/>
            <a:ext cx="59664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 b="87125"/>
          <a:stretch>
            <a:fillRect/>
          </a:stretch>
        </p:blipFill>
        <p:spPr bwMode="auto">
          <a:xfrm>
            <a:off x="0" y="36368"/>
            <a:ext cx="8839200" cy="801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 b="88981"/>
          <a:stretch>
            <a:fillRect/>
          </a:stretch>
        </p:blipFill>
        <p:spPr bwMode="auto">
          <a:xfrm>
            <a:off x="0" y="762000"/>
            <a:ext cx="60121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/>
          <a:srcRect t="11690"/>
          <a:stretch>
            <a:fillRect/>
          </a:stretch>
        </p:blipFill>
        <p:spPr bwMode="auto">
          <a:xfrm>
            <a:off x="0" y="1142999"/>
            <a:ext cx="8534400" cy="5155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 b="87125"/>
          <a:stretch>
            <a:fillRect/>
          </a:stretch>
        </p:blipFill>
        <p:spPr bwMode="auto">
          <a:xfrm>
            <a:off x="0" y="36368"/>
            <a:ext cx="8839200" cy="801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 t="13969"/>
          <a:stretch>
            <a:fillRect/>
          </a:stretch>
        </p:blipFill>
        <p:spPr bwMode="auto">
          <a:xfrm>
            <a:off x="0" y="1295400"/>
            <a:ext cx="8534400" cy="516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 b="89101"/>
          <a:stretch>
            <a:fillRect/>
          </a:stretch>
        </p:blipFill>
        <p:spPr bwMode="auto">
          <a:xfrm>
            <a:off x="0" y="762000"/>
            <a:ext cx="696087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Introduction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52735"/>
            <a:ext cx="8915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Solid objects can be broadly divided into two categories:</a:t>
            </a:r>
          </a:p>
          <a:p>
            <a:r>
              <a:rPr lang="en-US" sz="2200" dirty="0" smtClean="0"/>
              <a:t>	</a:t>
            </a:r>
            <a:r>
              <a:rPr lang="en-US" sz="2200" dirty="0" smtClean="0"/>
              <a:t>-	Boundary Representation </a:t>
            </a:r>
          </a:p>
          <a:p>
            <a:r>
              <a:rPr lang="en-US" sz="2200" dirty="0" smtClean="0"/>
              <a:t>	</a:t>
            </a:r>
            <a:r>
              <a:rPr lang="en-US" sz="2200" dirty="0" smtClean="0"/>
              <a:t>-	Space partitioning representation</a:t>
            </a:r>
          </a:p>
          <a:p>
            <a:r>
              <a:rPr lang="en-US" sz="2200" dirty="0" smtClean="0"/>
              <a:t>Boundary representation describes 3D </a:t>
            </a:r>
            <a:r>
              <a:rPr lang="en-US" sz="2200" dirty="0" err="1" smtClean="0"/>
              <a:t>objecct</a:t>
            </a:r>
            <a:r>
              <a:rPr lang="en-US" sz="2200" dirty="0" smtClean="0"/>
              <a:t> as a set of surfaces that separates the object interior from the environment. Example: polygon facets and </a:t>
            </a:r>
            <a:r>
              <a:rPr lang="en-US" sz="2200" dirty="0" err="1" smtClean="0"/>
              <a:t>spline</a:t>
            </a:r>
            <a:r>
              <a:rPr lang="en-US" sz="2200" dirty="0" smtClean="0"/>
              <a:t> patches.</a:t>
            </a:r>
          </a:p>
          <a:p>
            <a:r>
              <a:rPr lang="en-US" sz="2200" dirty="0" smtClean="0"/>
              <a:t>Space partitioning representation describes the interior properties by partitioning the spatial region containing an object into a set of small, non-overlapping, </a:t>
            </a:r>
            <a:r>
              <a:rPr lang="en-US" sz="2200" dirty="0" err="1" smtClean="0"/>
              <a:t>contigous</a:t>
            </a:r>
            <a:r>
              <a:rPr lang="en-US" sz="2200" dirty="0" smtClean="0"/>
              <a:t> solid (usually cubes). Example of this is </a:t>
            </a:r>
            <a:r>
              <a:rPr lang="en-US" sz="2200" dirty="0" err="1" smtClean="0"/>
              <a:t>octree</a:t>
            </a:r>
            <a:r>
              <a:rPr lang="en-US" sz="2200" dirty="0" smtClean="0"/>
              <a:t> representation.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Polygon surfaces</a:t>
            </a:r>
            <a:endParaRPr lang="en-US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12618"/>
          <a:stretch>
            <a:fillRect/>
          </a:stretch>
        </p:blipFill>
        <p:spPr bwMode="auto">
          <a:xfrm>
            <a:off x="228600" y="609599"/>
            <a:ext cx="8305800" cy="4702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98500" y="3505200"/>
            <a:ext cx="251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2"/>
            </a:pPr>
            <a:r>
              <a:rPr 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Plane equation</a:t>
            </a:r>
          </a:p>
          <a:p>
            <a:pPr marL="457200" indent="-457200">
              <a:buAutoNum type="arabicPeriod" startAt="2"/>
            </a:pPr>
            <a:r>
              <a:rPr 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Polygon Mess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576658" cy="5548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b="89014"/>
          <a:stretch>
            <a:fillRect/>
          </a:stretch>
        </p:blipFill>
        <p:spPr bwMode="auto">
          <a:xfrm>
            <a:off x="0" y="0"/>
            <a:ext cx="857665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6473" y="990600"/>
            <a:ext cx="6479165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b="89014"/>
          <a:stretch>
            <a:fillRect/>
          </a:stretch>
        </p:blipFill>
        <p:spPr bwMode="auto">
          <a:xfrm>
            <a:off x="0" y="0"/>
            <a:ext cx="857665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15751"/>
            <a:ext cx="8762999" cy="5200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b="89014"/>
          <a:stretch>
            <a:fillRect/>
          </a:stretch>
        </p:blipFill>
        <p:spPr bwMode="auto">
          <a:xfrm>
            <a:off x="0" y="0"/>
            <a:ext cx="857665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85800"/>
            <a:ext cx="8534399" cy="512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686800" cy="4326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b="82389"/>
          <a:stretch>
            <a:fillRect/>
          </a:stretch>
        </p:blipFill>
        <p:spPr bwMode="auto">
          <a:xfrm>
            <a:off x="0" y="0"/>
            <a:ext cx="8686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132" y="762000"/>
            <a:ext cx="8735068" cy="5214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20</Words>
  <Application>Microsoft Office PowerPoint</Application>
  <PresentationFormat>On-screen Show (4:3)</PresentationFormat>
  <Paragraphs>11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ASUS</cp:lastModifiedBy>
  <cp:revision>146</cp:revision>
  <dcterms:created xsi:type="dcterms:W3CDTF">2021-07-11T02:41:59Z</dcterms:created>
  <dcterms:modified xsi:type="dcterms:W3CDTF">2021-11-01T00:41:04Z</dcterms:modified>
</cp:coreProperties>
</file>