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08" r:id="rId4"/>
    <p:sldMasterId id="2147483726" r:id="rId5"/>
    <p:sldMasterId id="2147483744" r:id="rId6"/>
  </p:sldMasterIdLst>
  <p:sldIdLst>
    <p:sldId id="263" r:id="rId7"/>
    <p:sldId id="264" r:id="rId8"/>
    <p:sldId id="256" r:id="rId9"/>
    <p:sldId id="257" r:id="rId10"/>
    <p:sldId id="265" r:id="rId11"/>
    <p:sldId id="258" r:id="rId12"/>
    <p:sldId id="259" r:id="rId13"/>
    <p:sldId id="266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slide" Target="slides/slide7.xml" /><Relationship Id="rId18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1.xml" /><Relationship Id="rId12" Type="http://schemas.openxmlformats.org/officeDocument/2006/relationships/slide" Target="slides/slide6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0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" Target="slides/slide5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9.xml" /><Relationship Id="rId10" Type="http://schemas.openxmlformats.org/officeDocument/2006/relationships/slide" Target="slides/slide4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3.xml" /><Relationship Id="rId14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4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6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1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9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21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9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8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2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6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62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32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0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0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10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85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27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38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68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3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26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33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99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8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01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84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021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52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4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74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05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54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88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95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61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37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608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24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0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80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641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876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897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138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7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315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30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815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0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92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18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04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767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5121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103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086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962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961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21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608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514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414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591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245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397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31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8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233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447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94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1433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932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927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634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184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252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831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731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290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270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798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444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628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698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008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372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3318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372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014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0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13" Type="http://schemas.openxmlformats.org/officeDocument/2006/relationships/slideLayout" Target="../slideLayouts/slideLayout30.xml" /><Relationship Id="rId18" Type="http://schemas.openxmlformats.org/officeDocument/2006/relationships/theme" Target="../theme/theme2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slideLayout" Target="../slideLayouts/slideLayout29.xml" /><Relationship Id="rId17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19.xml" /><Relationship Id="rId16" Type="http://schemas.openxmlformats.org/officeDocument/2006/relationships/slideLayout" Target="../slideLayouts/slideLayout33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5" Type="http://schemas.openxmlformats.org/officeDocument/2006/relationships/slideLayout" Target="../slideLayouts/slideLayout32.xml" /><Relationship Id="rId10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Relationship Id="rId14" Type="http://schemas.openxmlformats.org/officeDocument/2006/relationships/slideLayout" Target="../slideLayouts/slideLayout3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 /><Relationship Id="rId13" Type="http://schemas.openxmlformats.org/officeDocument/2006/relationships/image" Target="../media/image7.png" /><Relationship Id="rId3" Type="http://schemas.openxmlformats.org/officeDocument/2006/relationships/slideLayout" Target="../slideLayouts/slideLayout37.xml" /><Relationship Id="rId7" Type="http://schemas.openxmlformats.org/officeDocument/2006/relationships/slideLayout" Target="../slideLayouts/slideLayout41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36.xml" /><Relationship Id="rId1" Type="http://schemas.openxmlformats.org/officeDocument/2006/relationships/slideLayout" Target="../slideLayouts/slideLayout35.xml" /><Relationship Id="rId6" Type="http://schemas.openxmlformats.org/officeDocument/2006/relationships/slideLayout" Target="../slideLayouts/slideLayout40.xml" /><Relationship Id="rId11" Type="http://schemas.openxmlformats.org/officeDocument/2006/relationships/slideLayout" Target="../slideLayouts/slideLayout45.xml" /><Relationship Id="rId5" Type="http://schemas.openxmlformats.org/officeDocument/2006/relationships/slideLayout" Target="../slideLayouts/slideLayout39.xml" /><Relationship Id="rId10" Type="http://schemas.openxmlformats.org/officeDocument/2006/relationships/slideLayout" Target="../slideLayouts/slideLayout44.xml" /><Relationship Id="rId4" Type="http://schemas.openxmlformats.org/officeDocument/2006/relationships/slideLayout" Target="../slideLayouts/slideLayout38.xml" /><Relationship Id="rId9" Type="http://schemas.openxmlformats.org/officeDocument/2006/relationships/slideLayout" Target="../slideLayouts/slideLayout43.xml" /><Relationship Id="rId14" Type="http://schemas.openxmlformats.org/officeDocument/2006/relationships/image" Target="../media/image8.png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 /><Relationship Id="rId13" Type="http://schemas.openxmlformats.org/officeDocument/2006/relationships/slideLayout" Target="../slideLayouts/slideLayout58.xml" /><Relationship Id="rId18" Type="http://schemas.openxmlformats.org/officeDocument/2006/relationships/theme" Target="../theme/theme4.xml" /><Relationship Id="rId3" Type="http://schemas.openxmlformats.org/officeDocument/2006/relationships/slideLayout" Target="../slideLayouts/slideLayout48.xml" /><Relationship Id="rId7" Type="http://schemas.openxmlformats.org/officeDocument/2006/relationships/slideLayout" Target="../slideLayouts/slideLayout52.xml" /><Relationship Id="rId12" Type="http://schemas.openxmlformats.org/officeDocument/2006/relationships/slideLayout" Target="../slideLayouts/slideLayout57.xml" /><Relationship Id="rId17" Type="http://schemas.openxmlformats.org/officeDocument/2006/relationships/slideLayout" Target="../slideLayouts/slideLayout62.xml" /><Relationship Id="rId2" Type="http://schemas.openxmlformats.org/officeDocument/2006/relationships/slideLayout" Target="../slideLayouts/slideLayout47.xml" /><Relationship Id="rId16" Type="http://schemas.openxmlformats.org/officeDocument/2006/relationships/slideLayout" Target="../slideLayouts/slideLayout61.xml" /><Relationship Id="rId1" Type="http://schemas.openxmlformats.org/officeDocument/2006/relationships/slideLayout" Target="../slideLayouts/slideLayout46.xml" /><Relationship Id="rId6" Type="http://schemas.openxmlformats.org/officeDocument/2006/relationships/slideLayout" Target="../slideLayouts/slideLayout51.xml" /><Relationship Id="rId11" Type="http://schemas.openxmlformats.org/officeDocument/2006/relationships/slideLayout" Target="../slideLayouts/slideLayout56.xml" /><Relationship Id="rId5" Type="http://schemas.openxmlformats.org/officeDocument/2006/relationships/slideLayout" Target="../slideLayouts/slideLayout50.xml" /><Relationship Id="rId15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55.xml" /><Relationship Id="rId19" Type="http://schemas.openxmlformats.org/officeDocument/2006/relationships/image" Target="../media/image10.png" /><Relationship Id="rId4" Type="http://schemas.openxmlformats.org/officeDocument/2006/relationships/slideLayout" Target="../slideLayouts/slideLayout49.xml" /><Relationship Id="rId9" Type="http://schemas.openxmlformats.org/officeDocument/2006/relationships/slideLayout" Target="../slideLayouts/slideLayout54.xml" /><Relationship Id="rId14" Type="http://schemas.openxmlformats.org/officeDocument/2006/relationships/slideLayout" Target="../slideLayouts/slideLayout59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 /><Relationship Id="rId13" Type="http://schemas.openxmlformats.org/officeDocument/2006/relationships/slideLayout" Target="../slideLayouts/slideLayout75.xml" /><Relationship Id="rId18" Type="http://schemas.openxmlformats.org/officeDocument/2006/relationships/theme" Target="../theme/theme5.xml" /><Relationship Id="rId3" Type="http://schemas.openxmlformats.org/officeDocument/2006/relationships/slideLayout" Target="../slideLayouts/slideLayout65.xml" /><Relationship Id="rId7" Type="http://schemas.openxmlformats.org/officeDocument/2006/relationships/slideLayout" Target="../slideLayouts/slideLayout69.xml" /><Relationship Id="rId12" Type="http://schemas.openxmlformats.org/officeDocument/2006/relationships/slideLayout" Target="../slideLayouts/slideLayout74.xml" /><Relationship Id="rId17" Type="http://schemas.openxmlformats.org/officeDocument/2006/relationships/slideLayout" Target="../slideLayouts/slideLayout79.xml" /><Relationship Id="rId2" Type="http://schemas.openxmlformats.org/officeDocument/2006/relationships/slideLayout" Target="../slideLayouts/slideLayout64.xml" /><Relationship Id="rId16" Type="http://schemas.openxmlformats.org/officeDocument/2006/relationships/slideLayout" Target="../slideLayouts/slideLayout78.xml" /><Relationship Id="rId1" Type="http://schemas.openxmlformats.org/officeDocument/2006/relationships/slideLayout" Target="../slideLayouts/slideLayout63.xml" /><Relationship Id="rId6" Type="http://schemas.openxmlformats.org/officeDocument/2006/relationships/slideLayout" Target="../slideLayouts/slideLayout68.xml" /><Relationship Id="rId11" Type="http://schemas.openxmlformats.org/officeDocument/2006/relationships/slideLayout" Target="../slideLayouts/slideLayout73.xml" /><Relationship Id="rId5" Type="http://schemas.openxmlformats.org/officeDocument/2006/relationships/slideLayout" Target="../slideLayouts/slideLayout67.xml" /><Relationship Id="rId15" Type="http://schemas.openxmlformats.org/officeDocument/2006/relationships/slideLayout" Target="../slideLayouts/slideLayout77.xml" /><Relationship Id="rId10" Type="http://schemas.openxmlformats.org/officeDocument/2006/relationships/slideLayout" Target="../slideLayouts/slideLayout72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66.xml" /><Relationship Id="rId9" Type="http://schemas.openxmlformats.org/officeDocument/2006/relationships/slideLayout" Target="../slideLayouts/slideLayout71.xml" /><Relationship Id="rId14" Type="http://schemas.openxmlformats.org/officeDocument/2006/relationships/slideLayout" Target="../slideLayouts/slideLayout76.xml" 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 /><Relationship Id="rId13" Type="http://schemas.openxmlformats.org/officeDocument/2006/relationships/slideLayout" Target="../slideLayouts/slideLayout92.xml" /><Relationship Id="rId3" Type="http://schemas.openxmlformats.org/officeDocument/2006/relationships/slideLayout" Target="../slideLayouts/slideLayout82.xml" /><Relationship Id="rId7" Type="http://schemas.openxmlformats.org/officeDocument/2006/relationships/slideLayout" Target="../slideLayouts/slideLayout86.xml" /><Relationship Id="rId12" Type="http://schemas.openxmlformats.org/officeDocument/2006/relationships/slideLayout" Target="../slideLayouts/slideLayout91.xml" /><Relationship Id="rId17" Type="http://schemas.openxmlformats.org/officeDocument/2006/relationships/theme" Target="../theme/theme6.xml" /><Relationship Id="rId2" Type="http://schemas.openxmlformats.org/officeDocument/2006/relationships/slideLayout" Target="../slideLayouts/slideLayout81.xml" /><Relationship Id="rId16" Type="http://schemas.openxmlformats.org/officeDocument/2006/relationships/slideLayout" Target="../slideLayouts/slideLayout95.xml" /><Relationship Id="rId1" Type="http://schemas.openxmlformats.org/officeDocument/2006/relationships/slideLayout" Target="../slideLayouts/slideLayout80.xml" /><Relationship Id="rId6" Type="http://schemas.openxmlformats.org/officeDocument/2006/relationships/slideLayout" Target="../slideLayouts/slideLayout85.xml" /><Relationship Id="rId11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4.xml" /><Relationship Id="rId15" Type="http://schemas.openxmlformats.org/officeDocument/2006/relationships/slideLayout" Target="../slideLayouts/slideLayout94.xml" /><Relationship Id="rId10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3.xml" /><Relationship Id="rId9" Type="http://schemas.openxmlformats.org/officeDocument/2006/relationships/slideLayout" Target="../slideLayouts/slideLayout88.xml" /><Relationship Id="rId14" Type="http://schemas.openxmlformats.org/officeDocument/2006/relationships/slideLayout" Target="../slideLayouts/slideLayout9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44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36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0449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9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0583-43A3-41FB-B65B-B24336346A0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1DA6D6-0FC8-4636-98D9-B1BCA721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9C03E-8724-D063-AAE1-E8662A7E2727}"/>
              </a:ext>
            </a:extLst>
          </p:cNvPr>
          <p:cNvSpPr txBox="1"/>
          <p:nvPr/>
        </p:nvSpPr>
        <p:spPr>
          <a:xfrm>
            <a:off x="2551611" y="2464521"/>
            <a:ext cx="60872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TRANSIT SECURE SYSTEM</a:t>
            </a:r>
          </a:p>
        </p:txBody>
      </p:sp>
    </p:spTree>
    <p:extLst>
      <p:ext uri="{BB962C8B-B14F-4D97-AF65-F5344CB8AC3E}">
        <p14:creationId xmlns:p14="http://schemas.microsoft.com/office/powerpoint/2010/main" val="248384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B4ABD-FCE2-C5AB-D2C4-73F026DF5B6D}"/>
              </a:ext>
            </a:extLst>
          </p:cNvPr>
          <p:cNvSpPr txBox="1"/>
          <p:nvPr/>
        </p:nvSpPr>
        <p:spPr>
          <a:xfrm>
            <a:off x="2577737" y="365760"/>
            <a:ext cx="639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B08C9-7F56-1B2C-3495-A68291EB5F14}"/>
              </a:ext>
            </a:extLst>
          </p:cNvPr>
          <p:cNvSpPr txBox="1"/>
          <p:nvPr/>
        </p:nvSpPr>
        <p:spPr>
          <a:xfrm>
            <a:off x="2272937" y="1689463"/>
            <a:ext cx="7132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Through this technology we will be able to eradicate human error caused accidents on road, rail transportation.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BECD7-65B1-17BF-9FCF-D460417084D0}"/>
              </a:ext>
            </a:extLst>
          </p:cNvPr>
          <p:cNvSpPr txBox="1"/>
          <p:nvPr/>
        </p:nvSpPr>
        <p:spPr>
          <a:xfrm>
            <a:off x="3335383" y="4920343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913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5E172-BF63-ACDF-5CA9-17D05AAE4302}"/>
              </a:ext>
            </a:extLst>
          </p:cNvPr>
          <p:cNvSpPr txBox="1"/>
          <p:nvPr/>
        </p:nvSpPr>
        <p:spPr>
          <a:xfrm>
            <a:off x="1933303" y="539931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TECHNOCRATS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7735E-C295-E03C-1BD4-690EEB875605}"/>
              </a:ext>
            </a:extLst>
          </p:cNvPr>
          <p:cNvSpPr txBox="1"/>
          <p:nvPr/>
        </p:nvSpPr>
        <p:spPr>
          <a:xfrm>
            <a:off x="3631475" y="1571957"/>
            <a:ext cx="4632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VAAGDEVI ENGINEERING COLLEGE</a:t>
            </a:r>
          </a:p>
          <a:p>
            <a:r>
              <a:rPr lang="en-IN" dirty="0"/>
              <a:t>IEEE VEC STUDENT BRANCH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V. RAKSHITH</a:t>
            </a:r>
          </a:p>
          <a:p>
            <a:endParaRPr lang="en-IN" dirty="0"/>
          </a:p>
          <a:p>
            <a:r>
              <a:rPr lang="en-IN" dirty="0"/>
              <a:t>V. RAKESH</a:t>
            </a:r>
          </a:p>
          <a:p>
            <a:endParaRPr lang="en-IN" dirty="0"/>
          </a:p>
          <a:p>
            <a:r>
              <a:rPr lang="en-IN" dirty="0"/>
              <a:t>SYED SHARIQ SHARIEF</a:t>
            </a:r>
          </a:p>
          <a:p>
            <a:endParaRPr lang="en-IN" dirty="0"/>
          </a:p>
          <a:p>
            <a:r>
              <a:rPr lang="en-IN" dirty="0"/>
              <a:t>S. DAVID RAJU</a:t>
            </a:r>
          </a:p>
        </p:txBody>
      </p:sp>
    </p:spTree>
    <p:extLst>
      <p:ext uri="{BB962C8B-B14F-4D97-AF65-F5344CB8AC3E}">
        <p14:creationId xmlns:p14="http://schemas.microsoft.com/office/powerpoint/2010/main" val="296372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33B7B-C0EF-57C0-C0BE-9500F3E1677D}"/>
              </a:ext>
            </a:extLst>
          </p:cNvPr>
          <p:cNvSpPr txBox="1"/>
          <p:nvPr/>
        </p:nvSpPr>
        <p:spPr>
          <a:xfrm>
            <a:off x="620201" y="1749287"/>
            <a:ext cx="86907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PROBLEM STATEMENT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algn="ctr"/>
            <a:endParaRPr lang="en-US" sz="2800" dirty="0">
              <a:solidFill>
                <a:schemeClr val="bg2"/>
              </a:solidFill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BREAKTHROUGH IN VEHICLE  SAFETY AND CONNECTIVITY</a:t>
            </a:r>
            <a:endParaRPr lang="en-IN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C6AAF-1694-8354-7E94-6C3645DFBFE2}"/>
              </a:ext>
            </a:extLst>
          </p:cNvPr>
          <p:cNvSpPr txBox="1"/>
          <p:nvPr/>
        </p:nvSpPr>
        <p:spPr>
          <a:xfrm>
            <a:off x="1318024" y="904631"/>
            <a:ext cx="7696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" panose="020B0004020202020204" pitchFamily="34" charset="0"/>
              </a:rPr>
              <a:t>During the year 2021,a total number of 4,12,432 road accidents have been reported in the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ptos" panose="020B0004020202020204" pitchFamily="34" charset="0"/>
              </a:rPr>
              <a:t>Claiming 1,53,972 lives and causing injuries to 3,84,448 persons.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ptos" panose="020B0004020202020204" pitchFamily="34" charset="0"/>
              </a:rPr>
              <a:t>In India 61 % of railway related fatalities are attributed to accidents at Unmanned Level of Crossings.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ptos" panose="020B0004020202020204" pitchFamily="34" charset="0"/>
              </a:rPr>
              <a:t>Nearly 2/3 of the total number of Level Crossing accidents occur at unmanned Level of Crossing and this proportion has been increasing ever since.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57D70-F298-9EFA-3839-1F368C09F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9" y="3458817"/>
            <a:ext cx="4564191" cy="2928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82073-6AE3-1222-74BE-2D724A6D9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747" y="3395207"/>
            <a:ext cx="3599483" cy="3009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93FAD-5557-9332-2AF8-647C7F70C6D5}"/>
              </a:ext>
            </a:extLst>
          </p:cNvPr>
          <p:cNvSpPr txBox="1"/>
          <p:nvPr/>
        </p:nvSpPr>
        <p:spPr>
          <a:xfrm>
            <a:off x="2133600" y="243840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322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4F971-A10D-6E14-7E93-CBCAABE52152}"/>
              </a:ext>
            </a:extLst>
          </p:cNvPr>
          <p:cNvSpPr txBox="1"/>
          <p:nvPr/>
        </p:nvSpPr>
        <p:spPr>
          <a:xfrm>
            <a:off x="3178629" y="505097"/>
            <a:ext cx="526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Baskerville Old Face" panose="02020602080505020303" pitchFamily="18" charset="0"/>
              </a:rPr>
              <a:t>CAUSES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BD607-6CB1-2D79-436D-94D600447952}"/>
              </a:ext>
            </a:extLst>
          </p:cNvPr>
          <p:cNvSpPr txBox="1"/>
          <p:nvPr/>
        </p:nvSpPr>
        <p:spPr>
          <a:xfrm>
            <a:off x="2590800" y="1872342"/>
            <a:ext cx="6444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DUE TO LACK OF CAUTIOSNESS</a:t>
            </a:r>
          </a:p>
          <a:p>
            <a:endParaRPr lang="en-IN" dirty="0"/>
          </a:p>
          <a:p>
            <a:r>
              <a:rPr lang="en-IN" dirty="0"/>
              <a:t>2. LACK OF AWARENESS AMONG PASSENGERS</a:t>
            </a:r>
          </a:p>
          <a:p>
            <a:endParaRPr lang="en-IN" dirty="0"/>
          </a:p>
          <a:p>
            <a:r>
              <a:rPr lang="en-IN" dirty="0"/>
              <a:t>3.  IMPROPER ALERTING &amp; SECURITY SYSTEMS</a:t>
            </a:r>
          </a:p>
        </p:txBody>
      </p:sp>
    </p:spTree>
    <p:extLst>
      <p:ext uri="{BB962C8B-B14F-4D97-AF65-F5344CB8AC3E}">
        <p14:creationId xmlns:p14="http://schemas.microsoft.com/office/powerpoint/2010/main" val="254500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49908-FA4A-5B0C-110A-CCEA93DCA237}"/>
              </a:ext>
            </a:extLst>
          </p:cNvPr>
          <p:cNvSpPr txBox="1"/>
          <p:nvPr/>
        </p:nvSpPr>
        <p:spPr>
          <a:xfrm>
            <a:off x="714103" y="2603863"/>
            <a:ext cx="8830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To avoid the accidents and reduce the rate of death, we have come up with an technology Internet Of Things(IoT),  where a vehicle can be controlled or stopped</a:t>
            </a:r>
          </a:p>
          <a:p>
            <a:r>
              <a:rPr lang="en-US" sz="2400" dirty="0"/>
              <a:t>      when it  encounters any obstacle.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We use Arduino which has dumped code of identifying objects and informs us the distance of the obstacle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If it reaches the specific range it alerts the vehicle and stop there by itself.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sensors which we are using consumes less power.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85028-E2AA-E3FE-0E59-FFDF9BB3CBE1}"/>
              </a:ext>
            </a:extLst>
          </p:cNvPr>
          <p:cNvSpPr txBox="1"/>
          <p:nvPr/>
        </p:nvSpPr>
        <p:spPr>
          <a:xfrm>
            <a:off x="2420982" y="1262743"/>
            <a:ext cx="482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TRANSIT SECURE SYSTEM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41BAF-E1CA-D792-000D-EE292A39E2E3}"/>
              </a:ext>
            </a:extLst>
          </p:cNvPr>
          <p:cNvSpPr txBox="1"/>
          <p:nvPr/>
        </p:nvSpPr>
        <p:spPr>
          <a:xfrm>
            <a:off x="2873829" y="339634"/>
            <a:ext cx="414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5702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00E13-95CE-3160-142E-F69744DB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5" y="214312"/>
            <a:ext cx="10287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FEAA7-315B-975E-984F-229D6D4F30CF}"/>
              </a:ext>
            </a:extLst>
          </p:cNvPr>
          <p:cNvSpPr txBox="1"/>
          <p:nvPr/>
        </p:nvSpPr>
        <p:spPr>
          <a:xfrm>
            <a:off x="2917371" y="705394"/>
            <a:ext cx="483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273BF-8A89-2BF0-7DA7-2845DEAB2562}"/>
              </a:ext>
            </a:extLst>
          </p:cNvPr>
          <p:cNvSpPr txBox="1"/>
          <p:nvPr/>
        </p:nvSpPr>
        <p:spPr>
          <a:xfrm>
            <a:off x="1915886" y="1715589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Arduino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Ultrasonic sensor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 battery – 9V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Jumper Cables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Breed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Buzzer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Relay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79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E09C1-89F5-FA2A-659F-30C36C65D99C}"/>
              </a:ext>
            </a:extLst>
          </p:cNvPr>
          <p:cNvSpPr txBox="1"/>
          <p:nvPr/>
        </p:nvSpPr>
        <p:spPr>
          <a:xfrm>
            <a:off x="2804160" y="322217"/>
            <a:ext cx="440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FUTURE SCOPE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D73BD-69A6-DFD4-9C03-38202C4C7B84}"/>
              </a:ext>
            </a:extLst>
          </p:cNvPr>
          <p:cNvSpPr txBox="1"/>
          <p:nvPr/>
        </p:nvSpPr>
        <p:spPr>
          <a:xfrm>
            <a:off x="1297577" y="1698171"/>
            <a:ext cx="7297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IoT is transforming the transportation sector with the generation of intelligent transportation system(ITS)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helps to optimize logistics and fleet management, goods and services, traffic management driver assistance </a:t>
            </a:r>
            <a:r>
              <a:rPr lang="en-US" sz="2400" dirty="0" err="1"/>
              <a:t>etc</a:t>
            </a:r>
            <a:r>
              <a:rPr lang="en-US" sz="2400" dirty="0"/>
              <a:t> to increase the safety and secure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helps in automating railways, roadways, airways and marine vessels.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2219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 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 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Ion</vt:lpstr>
      <vt:lpstr>Slice</vt:lpstr>
      <vt:lpstr>Madison</vt:lpstr>
      <vt:lpstr>Circuit</vt:lpstr>
      <vt:lpstr>Ion Boardroom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Devid Raj</dc:creator>
  <cp:lastModifiedBy>rakshith rakshith</cp:lastModifiedBy>
  <cp:revision>2</cp:revision>
  <dcterms:created xsi:type="dcterms:W3CDTF">2023-10-21T10:17:14Z</dcterms:created>
  <dcterms:modified xsi:type="dcterms:W3CDTF">2023-10-22T18:36:50Z</dcterms:modified>
</cp:coreProperties>
</file>