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4235B-6EFC-4F56-8DFD-9D7B0E1EF29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9E79-8585-4053-8DA1-B0FA57DD6D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0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9E79-8585-4053-8DA1-B0FA57DD6D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5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1D15-67F7-4BDE-BCBD-DB8BFA2082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FA89-95F5-433C-ABF7-97AB9AFC2B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7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41" y="145361"/>
            <a:ext cx="6134918" cy="14065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811794" y="2841873"/>
            <a:ext cx="1398082" cy="1398082"/>
            <a:chOff x="4847841" y="2180841"/>
            <a:chExt cx="2496317" cy="24963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841" y="2180841"/>
              <a:ext cx="2496317" cy="24963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601" y="2489826"/>
              <a:ext cx="1764796" cy="145999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94" y="2146006"/>
            <a:ext cx="3189380" cy="520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530" y="2146006"/>
            <a:ext cx="3615764" cy="522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89" y="2925543"/>
            <a:ext cx="1322476" cy="1314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659" y="2841873"/>
            <a:ext cx="3493424" cy="875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9277" y="5014040"/>
            <a:ext cx="1508166" cy="14968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3321" y="5014040"/>
            <a:ext cx="1508166" cy="1496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7366" y="5014040"/>
            <a:ext cx="1508166" cy="14968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5659" y="4104595"/>
            <a:ext cx="3422367" cy="7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5" y="884839"/>
            <a:ext cx="2678905" cy="2674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573" y="884839"/>
            <a:ext cx="2706852" cy="270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999" y="884839"/>
            <a:ext cx="2694124" cy="2689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95" y="4234329"/>
            <a:ext cx="3292243" cy="1434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573" y="4234329"/>
            <a:ext cx="3257445" cy="117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253" y="4241153"/>
            <a:ext cx="3313501" cy="14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Liangzheng Luo</dc:creator>
  <cp:lastModifiedBy>Liangzheng Luo</cp:lastModifiedBy>
  <cp:revision>8</cp:revision>
  <dcterms:created xsi:type="dcterms:W3CDTF">2019-12-05T21:03:26Z</dcterms:created>
  <dcterms:modified xsi:type="dcterms:W3CDTF">2020-01-29T01:31:02Z</dcterms:modified>
</cp:coreProperties>
</file>