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5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87C03-559B-2243-8227-076F1EED5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F21E36-3CC2-66CF-2BC9-BB73F9587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3A0C1-A9BB-6B50-762B-76AC6DEB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8420C-21B9-6EF9-6875-22A3C037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A8CB9-97A6-4A1F-F58B-F55B7F6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68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5FE63-5933-BBDC-535E-1A9A5EF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AB1BB7-E601-378B-8478-CB340F6FB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D08D8-0725-B3C3-F0A2-D8ADCA2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963D7-764E-76EC-B645-3FE902B5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1D2CF8-6CC2-5547-3E68-2D9B1FC7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0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6AEC12-3AB5-1155-B93D-61E12410F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F3EBE5-701D-603C-5CAA-16BEB6EC0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2C45B0-A58F-F859-D908-D42D8966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5FAC01-04E1-D417-0D19-7577F09A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C2EB4-B6B6-C70E-7F91-4FDC0267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35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2B69B-A2EC-D69B-E2C1-84A3ADF4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A03137-98B1-CB09-CC38-6D55F88A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F3B06-DC7B-1C03-7529-59ADC15C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7B81F3-3001-1D45-E22E-1CFCACD8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2AE8-146D-1F38-6F13-B76B345C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70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0185E-160C-3520-91C2-B752F649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BD70C8-102E-EE48-B152-45B273F74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220FE-54C8-53CD-5F46-6EAD5866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7934AA-1F23-AF83-48AC-9BD4D6EB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BA335-9A80-06C9-71F9-49648D88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52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12B5B-A3EF-F608-8181-2FA29E64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D7E1C-C02F-BA71-06CB-D37E48FB4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5912EC-F3C2-36E8-8BBE-1383BBE91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32D65-A327-9593-FA85-9737B886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817D31-3C00-4EAD-D1FD-65618278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068140-A98D-8956-DBCD-4BBDE80D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5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89452-E791-0B20-2753-2FC45CC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695B93-0058-9351-D361-C5085D9B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B28F2B-C611-979C-3460-2148BC25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7B948D-62A5-943D-5E86-D863782A0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E3F7DC-EFD4-9E59-3284-8C61FB0B6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BD2145-88C1-CC3E-52D5-C137D0C2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E6FB35-66A5-D231-0C60-553B257B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D2E2D0-4C7F-BE4B-842E-4FE82347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58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41EBC-A58D-DBC2-10A8-1562B98A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999A4B-E990-81C8-4D8E-62F8BD99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87073D-60D3-09FD-C378-B11CE051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28BA8C-1AE1-ABFF-9DC7-51CDD943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43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F612EC-EFFF-3AD5-47CC-9E6978FB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44F4AB-03AE-793E-95CB-AAC0F94F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1E4215-9209-9646-6380-B68E438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90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0CE36A-18A1-EB50-0F2A-A8F2172F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8CB15-68C3-A171-6BB3-C943FC23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19DD1D-671F-3C9A-5677-A466EFAE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CACEF9-A070-56E0-6DF0-B7091BE6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53B11E-27EF-BC29-534B-C8B9EDFE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98507C-88C6-4305-FCC4-490AE79E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2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1EFD2-9B87-6C82-B249-05BCBF74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9B6E6A-6026-F3E9-1E81-BACCF1D77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F345D-5450-F424-9AA4-8921BA12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EED195-3509-B4D9-9662-290F4BD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DC1E-A98C-43DE-A920-3EA804B6DAC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529D80-C7DA-05D7-ED65-539E21F0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F11E09-8C34-8302-2FDD-2C789A3B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C3A1B2-A274-D705-8689-85053997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3E84C2-2206-02B7-7946-C64623189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4A993D-C118-8947-11A2-1F0C09A32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DC1E-A98C-43DE-A920-3EA804B6DAC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03265-66A6-22FC-C391-09F0692E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6AFE2-DD9A-3C3D-B84F-66ED9C387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CC37-2C70-43D9-8EE2-A624DAFD1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09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B8CCF8-45A3-F6DC-0A6E-9017AA08B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8"/>
            <a:ext cx="12192000" cy="68499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A3AB475-1EBD-08AE-66FD-6657C60F9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28" y="745786"/>
            <a:ext cx="4985425" cy="49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7D0F09-A923-52D5-6F24-C60EC06E19FE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96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FastAPI (tiangolo.com)">
            <a:extLst>
              <a:ext uri="{FF2B5EF4-FFF2-40B4-BE49-F238E27FC236}">
                <a16:creationId xmlns:a16="http://schemas.microsoft.com/office/drawing/2014/main" id="{661BEF85-2AA2-910E-EA01-9B22C31A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671638"/>
            <a:ext cx="97440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B6296C3-7312-D5EE-0D6B-CF8E9B6AA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4" y="3715967"/>
            <a:ext cx="2003897" cy="20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A2E8E-155B-B393-1391-B916DDB0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962290-969B-ABFC-51BD-7B9C971D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964"/>
          </a:xfrm>
          <a:prstGeom prst="rect">
            <a:avLst/>
          </a:prstGeom>
        </p:spPr>
      </p:pic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E29608A4-F335-A198-F8C2-9A6150D4D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3" y="4395050"/>
            <a:ext cx="8630967" cy="2145688"/>
          </a:xfrm>
        </p:spPr>
      </p:pic>
    </p:spTree>
    <p:extLst>
      <p:ext uri="{BB962C8B-B14F-4D97-AF65-F5344CB8AC3E}">
        <p14:creationId xmlns:p14="http://schemas.microsoft.com/office/powerpoint/2010/main" val="39231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CE5B4-E857-8BFB-1C0D-490B75975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93" y="823607"/>
            <a:ext cx="5210785" cy="52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, logo, logos icon - Free download on Iconfinder">
            <a:extLst>
              <a:ext uri="{FF2B5EF4-FFF2-40B4-BE49-F238E27FC236}">
                <a16:creationId xmlns:a16="http://schemas.microsoft.com/office/drawing/2014/main" id="{A9A18FC1-7528-87FA-F867-47BB66DF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512" y="9030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065BB20-0C7B-0218-7A03-A839A6675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67" y="528535"/>
            <a:ext cx="3618692" cy="361869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BF67F6-5952-750A-8993-DFFEBBF45A47}"/>
              </a:ext>
            </a:extLst>
          </p:cNvPr>
          <p:cNvSpPr txBox="1"/>
          <p:nvPr/>
        </p:nvSpPr>
        <p:spPr>
          <a:xfrm>
            <a:off x="364790" y="1099017"/>
            <a:ext cx="413587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4400" dirty="0"/>
              <a:t>🦙</a:t>
            </a:r>
          </a:p>
        </p:txBody>
      </p:sp>
      <p:pic>
        <p:nvPicPr>
          <p:cNvPr id="2" name="Picture 6" descr="Docker, logo, logos icon - Free download on Iconfinder">
            <a:extLst>
              <a:ext uri="{FF2B5EF4-FFF2-40B4-BE49-F238E27FC236}">
                <a16:creationId xmlns:a16="http://schemas.microsoft.com/office/drawing/2014/main" id="{A8CC8C73-DDE1-5915-8AFF-657C5D438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728" y="185474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7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</Words>
  <Application>Microsoft Office PowerPoint</Application>
  <PresentationFormat>ワイド画面</PresentationFormat>
  <Paragraphs>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Naoki Muramoto</dc:creator>
  <cp:lastModifiedBy>Naoki Muramoto</cp:lastModifiedBy>
  <cp:revision>7</cp:revision>
  <dcterms:created xsi:type="dcterms:W3CDTF">2023-11-28T12:49:02Z</dcterms:created>
  <dcterms:modified xsi:type="dcterms:W3CDTF">2023-12-26T12:25:58Z</dcterms:modified>
</cp:coreProperties>
</file>