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_169391470366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1A3DC2-F6F2-42A0-A148-7087747A46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7C9200-E778-41A1-9C09-664976921E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9/5/2023 2:55:17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F661C38-59CE-4DF3-9DDA-DEB522C8B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766762"/>
            <a:ext cx="10658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2023-09-05T14:55:18Z</dcterms:created>
  <dcterms:modified xsi:type="dcterms:W3CDTF">2023-09-05T14:55:18Z</dcterms:modified>
</cp:coreProperties>
</file>