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- </a:t>
            </a:r>
            <a:r>
              <a:rPr lang="en-US" dirty="0" err="1"/>
              <a:t>docker</a:t>
            </a:r>
            <a:r>
              <a:rPr lang="en-US" dirty="0"/>
              <a:t> compose - stock </a:t>
            </a:r>
            <a:r>
              <a:rPr lang="en-US" dirty="0" err="1"/>
              <a:t>ms</a:t>
            </a:r>
            <a:r>
              <a:rPr lang="en-US" dirty="0"/>
              <a:t> - </a:t>
            </a:r>
            <a:r>
              <a:rPr lang="en-US" u="sng" dirty="0" err="1"/>
              <a:t>Examen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Raky </a:t>
            </a:r>
            <a:r>
              <a:rPr lang="fr-FR" dirty="0" err="1" smtClean="0"/>
              <a:t>mariam</a:t>
            </a:r>
            <a:r>
              <a:rPr lang="fr-FR" dirty="0" smtClean="0"/>
              <a:t> </a:t>
            </a:r>
            <a:r>
              <a:rPr lang="fr-FR" dirty="0" err="1" smtClean="0"/>
              <a:t>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94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49" y="2052638"/>
            <a:ext cx="8252677" cy="4195762"/>
          </a:xfrm>
        </p:spPr>
      </p:pic>
    </p:spTree>
    <p:extLst>
      <p:ext uri="{BB962C8B-B14F-4D97-AF65-F5344CB8AC3E}">
        <p14:creationId xmlns:p14="http://schemas.microsoft.com/office/powerpoint/2010/main" val="112659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4" y="2052638"/>
            <a:ext cx="8547748" cy="4195762"/>
          </a:xfrm>
        </p:spPr>
      </p:pic>
    </p:spTree>
    <p:extLst>
      <p:ext uri="{BB962C8B-B14F-4D97-AF65-F5344CB8AC3E}">
        <p14:creationId xmlns:p14="http://schemas.microsoft.com/office/powerpoint/2010/main" val="267526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 de la </a:t>
            </a:r>
            <a:r>
              <a:rPr lang="fr-FR" dirty="0" err="1" smtClean="0"/>
              <a:t>stack</a:t>
            </a:r>
            <a:r>
              <a:rPr lang="fr-FR" dirty="0" smtClean="0"/>
              <a:t> ELK et stock-ms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48" y="2022680"/>
            <a:ext cx="8943605" cy="42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Visualisation </a:t>
            </a:r>
            <a:r>
              <a:rPr lang="fr-FR" b="1" dirty="0"/>
              <a:t>les logs dans </a:t>
            </a:r>
            <a:r>
              <a:rPr lang="fr-FR" b="1" dirty="0" err="1"/>
              <a:t>Kibana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820" y="2052638"/>
            <a:ext cx="861613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2"/>
          <a:stretch/>
        </p:blipFill>
        <p:spPr>
          <a:xfrm>
            <a:off x="1032610" y="3365370"/>
            <a:ext cx="9914759" cy="2245996"/>
          </a:xfrm>
        </p:spPr>
      </p:pic>
    </p:spTree>
    <p:extLst>
      <p:ext uri="{BB962C8B-B14F-4D97-AF65-F5344CB8AC3E}">
        <p14:creationId xmlns:p14="http://schemas.microsoft.com/office/powerpoint/2010/main" val="123800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24</Words>
  <Application>Microsoft Office PowerPoint</Application>
  <PresentationFormat>Grand écran</PresentationFormat>
  <Paragraphs>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ELK - docker compose - stock ms - Examen</vt:lpstr>
      <vt:lpstr>Présentation PowerPoint</vt:lpstr>
      <vt:lpstr>Présentation PowerPoint</vt:lpstr>
      <vt:lpstr>Démarrage de la stack ELK et stock-ms</vt:lpstr>
      <vt:lpstr>Visualisation les logs dans Kibana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- docker compose - stock ms - Examen</dc:title>
  <dc:creator>user</dc:creator>
  <cp:lastModifiedBy>user</cp:lastModifiedBy>
  <cp:revision>3</cp:revision>
  <dcterms:created xsi:type="dcterms:W3CDTF">2025-02-26T12:26:45Z</dcterms:created>
  <dcterms:modified xsi:type="dcterms:W3CDTF">2025-02-26T15:02:46Z</dcterms:modified>
</cp:coreProperties>
</file>