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2"/>
  </p:notesMasterIdLst>
  <p:handoutMasterIdLst>
    <p:handoutMasterId r:id="rId13"/>
  </p:handoutMasterIdLst>
  <p:sldIdLst>
    <p:sldId id="319" r:id="rId2"/>
    <p:sldId id="327" r:id="rId3"/>
    <p:sldId id="320" r:id="rId4"/>
    <p:sldId id="326" r:id="rId5"/>
    <p:sldId id="322" r:id="rId6"/>
    <p:sldId id="329" r:id="rId7"/>
    <p:sldId id="324" r:id="rId8"/>
    <p:sldId id="325" r:id="rId9"/>
    <p:sldId id="330" r:id="rId10"/>
    <p:sldId id="318" r:id="rId11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27"/>
            <p14:sldId id="320"/>
            <p14:sldId id="326"/>
            <p14:sldId id="322"/>
            <p14:sldId id="329"/>
            <p14:sldId id="324"/>
            <p14:sldId id="325"/>
            <p14:sldId id="330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3" autoAdjust="0"/>
    <p:restoredTop sz="74212" autoAdjust="0"/>
  </p:normalViewPr>
  <p:slideViewPr>
    <p:cSldViewPr snapToGrid="0" snapToObjects="1">
      <p:cViewPr varScale="1">
        <p:scale>
          <a:sx n="80" d="100"/>
          <a:sy n="80" d="100"/>
        </p:scale>
        <p:origin x="11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14.12.2018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14.12.2018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=""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=""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07.01.2018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M. Feldkemper: DA – </a:t>
            </a:r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47086190"/>
              </p:ext>
            </p:extLst>
          </p:nvPr>
        </p:nvGraphicFramePr>
        <p:xfrm>
          <a:off x="874713" y="1584286"/>
          <a:ext cx="7501191" cy="31455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4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13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16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16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Most </a:t>
                      </a:r>
                      <a:r>
                        <a:rPr lang="de-DE" dirty="0" err="1"/>
                        <a:t>Important</a:t>
                      </a:r>
                      <a:r>
                        <a:rPr lang="de-DE" dirty="0"/>
                        <a:t> Work 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Deadline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22.11.18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26.11.18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1: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Literaturrecherche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03.01.19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2: Anforderungsanalyse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23.01.19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3: Konzept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05.02.19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4: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Implementierung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20.03.19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5: Verifikation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17.04.19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6: Abgabe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02.05.19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74712" y="12149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Betreuer: Sebastian Heinze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65143" y="121495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/>
              <a:t>Abgabetermin: 02.05.2019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74711" y="4914486"/>
            <a:ext cx="750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Aktuelle Stand: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Einarbeitung ins Thema</a:t>
            </a:r>
          </a:p>
        </p:txBody>
      </p:sp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Motivation, 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err="1"/>
              <a:t>Ironies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Automation</a:t>
            </a:r>
          </a:p>
          <a:p>
            <a:pPr lvl="1"/>
            <a:r>
              <a:rPr lang="de-DE" smtClean="0"/>
              <a:t>Symbolbild??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Anlagen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/>
              <a:t>Flexibel</a:t>
            </a:r>
          </a:p>
          <a:p>
            <a:pPr lvl="1"/>
            <a:r>
              <a:rPr lang="de-DE" dirty="0"/>
              <a:t>Anlage verändert sich schneller</a:t>
            </a:r>
          </a:p>
          <a:p>
            <a:pPr lvl="1"/>
            <a:r>
              <a:rPr lang="de-DE" dirty="0"/>
              <a:t>Anlage wird anders betrieben, als herkömmliche Anlagen</a:t>
            </a:r>
          </a:p>
          <a:p>
            <a:pPr lvl="1"/>
            <a:r>
              <a:rPr lang="de-DE" dirty="0"/>
              <a:t>Serviceorientierte Steuerung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Menschen lösen Probleme unterschiedlich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4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4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4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gibt vielfältige Möglichkeiten mit dem System zu interagieren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Tastatur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Maus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Touch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Muss sicher erkannt werden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Sprache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Wird durch Kamera erfasst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Gestik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Verwendung als Mausersatz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Joystick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Geräte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Smartwatch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24942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Digitaler </a:t>
            </a:r>
            <a:r>
              <a:rPr lang="de-DE" dirty="0" smtClean="0"/>
              <a:t>Assistent: Welche Funktionen stellt die Assistenz zur Verfügung?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err="1" smtClean="0"/>
              <a:t>Aberarbeitung</a:t>
            </a:r>
            <a:r>
              <a:rPr lang="de-DE" dirty="0" smtClean="0"/>
              <a:t> von Listen</a:t>
            </a:r>
          </a:p>
          <a:p>
            <a:pPr lvl="1"/>
            <a:r>
              <a:rPr lang="de-DE" dirty="0" smtClean="0"/>
              <a:t>Unterstützung bei der Kommissionierung</a:t>
            </a:r>
          </a:p>
          <a:p>
            <a:pPr lvl="1"/>
            <a:r>
              <a:rPr lang="de-DE" dirty="0" smtClean="0"/>
              <a:t>Bereitstellung von Anleitungen</a:t>
            </a:r>
          </a:p>
          <a:p>
            <a:pPr lvl="1"/>
            <a:r>
              <a:rPr lang="de-DE" dirty="0" smtClean="0"/>
              <a:t>Auf Befehl Informationen bereitstellen</a:t>
            </a:r>
          </a:p>
          <a:p>
            <a:pPr lvl="1"/>
            <a:r>
              <a:rPr lang="de-DE" dirty="0" smtClean="0"/>
              <a:t>Siri, Alexa</a:t>
            </a:r>
          </a:p>
          <a:p>
            <a:pPr lvl="1"/>
            <a:r>
              <a:rPr lang="de-DE" dirty="0" smtClean="0"/>
              <a:t>Durch Sammeln von Informationen </a:t>
            </a:r>
            <a:r>
              <a:rPr lang="de-DE" dirty="0" err="1" smtClean="0"/>
              <a:t>verschläge</a:t>
            </a:r>
            <a:r>
              <a:rPr lang="de-DE" dirty="0" smtClean="0"/>
              <a:t> machen (Amazon)</a:t>
            </a:r>
          </a:p>
          <a:p>
            <a:pPr lvl="1"/>
            <a:endParaRPr lang="de-DE" dirty="0"/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smtClean="0"/>
              <a:t>Kommandos</a:t>
            </a:r>
          </a:p>
          <a:p>
            <a:pPr lvl="1"/>
            <a:r>
              <a:rPr lang="de-DE" dirty="0" smtClean="0"/>
              <a:t>Dialoge</a:t>
            </a:r>
          </a:p>
          <a:p>
            <a:pPr lvl="1"/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332</Words>
  <Application>Microsoft Office PowerPoint</Application>
  <PresentationFormat>Breitbild</PresentationFormat>
  <Paragraphs>126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Wingdings</vt:lpstr>
      <vt:lpstr>PCSPSE_2018_16zu9</vt:lpstr>
      <vt:lpstr>Kollaborative Problemlösung in modularen Anlagen mittels persönlicher digitaler Assistenz</vt:lpstr>
      <vt:lpstr>Motivation, Problemstellung</vt:lpstr>
      <vt:lpstr>Aufgabenstellung</vt:lpstr>
      <vt:lpstr>Modulare Anlagen</vt:lpstr>
      <vt:lpstr>Menschen lösen Probleme unterschiedlich</vt:lpstr>
      <vt:lpstr>Es gibt vielfältige Möglichkeiten mit dem System zu interagieren</vt:lpstr>
      <vt:lpstr>Informationen können dem Nutzer durch unterschiedliche Geräte zur Verfügung gestellt werden</vt:lpstr>
      <vt:lpstr>Digitaler Assistent: Welche Funktionen stellt die Assistenz zur Verfügung?</vt:lpstr>
      <vt:lpstr>Kommunikation</vt:lpstr>
      <vt:lpstr>M. Feldkemper: DA – Kollaborative Problemlösung in modularen Anlagen mittels persönlicher digitaler Assistenz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128</cp:revision>
  <cp:lastPrinted>2018-09-13T17:09:39Z</cp:lastPrinted>
  <dcterms:created xsi:type="dcterms:W3CDTF">2018-09-15T05:40:42Z</dcterms:created>
  <dcterms:modified xsi:type="dcterms:W3CDTF">2018-12-14T08:05:47Z</dcterms:modified>
</cp:coreProperties>
</file>