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7"/>
  </p:notesMasterIdLst>
  <p:handoutMasterIdLst>
    <p:handoutMasterId r:id="rId8"/>
  </p:handoutMasterIdLst>
  <p:sldIdLst>
    <p:sldId id="319" r:id="rId2"/>
    <p:sldId id="333" r:id="rId3"/>
    <p:sldId id="334" r:id="rId4"/>
    <p:sldId id="335" r:id="rId5"/>
    <p:sldId id="331" r:id="rId6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>
            <p14:sldId id="319"/>
            <p14:sldId id="333"/>
            <p14:sldId id="334"/>
            <p14:sldId id="335"/>
            <p14:sldId id="331"/>
          </p14:sldIdLst>
        </p14:section>
        <p14:section name="Backup" id="{11E1ABF5-BE9C-4ED3-BFED-F3FA90A74AB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CC00"/>
    <a:srgbClr val="33DD80"/>
    <a:srgbClr val="FFFFFF"/>
    <a:srgbClr val="13A983"/>
    <a:srgbClr val="009BA4"/>
    <a:srgbClr val="93C356"/>
    <a:srgbClr val="BCCF02"/>
    <a:srgbClr val="28618C"/>
    <a:srgbClr val="539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2" autoAdjust="0"/>
    <p:restoredTop sz="74150" autoAdjust="0"/>
  </p:normalViewPr>
  <p:slideViewPr>
    <p:cSldViewPr snapToGrid="0" snapToObjects="1">
      <p:cViewPr varScale="1">
        <p:scale>
          <a:sx n="92" d="100"/>
          <a:sy n="92" d="100"/>
        </p:scale>
        <p:origin x="1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29.03.19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29.03.19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506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baseline="0" dirty="0"/>
              <a:t> Case: Ideen?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32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F770C3AA-244C-A141-BC22-D074823F4293}"/>
              </a:ext>
            </a:extLst>
          </p:cNvPr>
          <p:cNvSpPr/>
          <p:nvPr userDrawn="1"/>
        </p:nvSpPr>
        <p:spPr>
          <a:xfrm>
            <a:off x="0" y="1025525"/>
            <a:ext cx="12192000" cy="5832475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0F785FA-BB6E-6347-A8C6-9846216D4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" y="1024775"/>
            <a:ext cx="12187501" cy="58332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Grafik 11" hidden="1">
            <a:extLst>
              <a:ext uri="{FF2B5EF4-FFF2-40B4-BE49-F238E27FC236}">
                <a16:creationId xmlns:a16="http://schemas.microsoft.com/office/drawing/2014/main" id="{CFC0D4A5-64CF-6D49-98B1-9FF6119E60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084" y="202721"/>
            <a:ext cx="2894492" cy="7496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2ECE872-F4EF-2A49-BA96-6065BC99D7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488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>
            <a:extLst>
              <a:ext uri="{FF2B5EF4-FFF2-40B4-BE49-F238E27FC236}">
                <a16:creationId xmlns:a16="http://schemas.microsoft.com/office/drawing/2014/main" id="{24A56C48-CA8D-D349-89CC-35C3A65DC4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25525"/>
            <a:ext cx="12192000" cy="583247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E77FCEF-52F5-324B-A583-005ABCE0E6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5524"/>
            <a:ext cx="12192000" cy="172800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84F96E3-FAED-E24A-9E01-BBA4824F0E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387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2447D286-D9F9-E84F-9173-2C8D2D2068E1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1">
                  <a:lumMod val="95000"/>
                  <a:alpha val="40000"/>
                </a:schemeClr>
              </a:gs>
              <a:gs pos="100000">
                <a:schemeClr val="bg2">
                  <a:lumMod val="20000"/>
                  <a:lumOff val="80000"/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4DBCC79-CA26-C240-B119-9127A62CD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04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273550" y="6319797"/>
            <a:ext cx="44894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>
                <a:solidFill>
                  <a:schemeClr val="bg2"/>
                </a:solidFill>
              </a:rPr>
              <a:t>Kollaborative</a:t>
            </a:r>
            <a:r>
              <a:rPr lang="de-DE" sz="800" dirty="0">
                <a:solidFill>
                  <a:schemeClr val="bg2"/>
                </a:solidFill>
              </a:rPr>
              <a:t> Problemlösung in modularen Anlagen mittels persönlicher digitaler Assistenz</a:t>
            </a: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Meret Feldkemper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Zwischenpräsentation// 18.02.2019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9414452" y="6280906"/>
            <a:ext cx="908050" cy="4616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4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14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4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4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DC3CACD-C7C8-274E-BCD4-043370996A4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23" y="6267374"/>
            <a:ext cx="1721697" cy="4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4" r:id="rId2"/>
    <p:sldLayoutId id="2147483894" r:id="rId3"/>
    <p:sldLayoutId id="2147483906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1" r:id="rId10"/>
    <p:sldLayoutId id="2147483902" r:id="rId11"/>
    <p:sldLayoutId id="2147483903" r:id="rId12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Tx/>
        <a:buNone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Bearbeiter:	Meret Feldkemper</a:t>
            </a:r>
          </a:p>
          <a:p>
            <a:r>
              <a:rPr lang="de-DE" dirty="0"/>
              <a:t>Betreuer: 	Sebastian Heinze</a:t>
            </a:r>
          </a:p>
          <a:p>
            <a:r>
              <a:rPr lang="de-DE" dirty="0"/>
              <a:t>Abgabe:		02.05.2019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Zwischenpräsentation Diplomarbeit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Kollaborative</a:t>
            </a:r>
            <a:r>
              <a:rPr lang="de-DE" dirty="0"/>
              <a:t> Problemlösung in modularen Anlagen mittels persönlicher digitaler Assistenz</a:t>
            </a:r>
          </a:p>
        </p:txBody>
      </p:sp>
    </p:spTree>
    <p:extLst>
      <p:ext uri="{BB962C8B-B14F-4D97-AF65-F5344CB8AC3E}">
        <p14:creationId xmlns:p14="http://schemas.microsoft.com/office/powerpoint/2010/main" val="221000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721FC-DA9D-7F4A-AC0A-E966CE25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546D6-763F-B24A-8574-574230D5F15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06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E505A-8173-1347-AE02-C6C2BDD4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A0BF6B-7F96-DE43-9BCC-CE8F4A9940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19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459B3-5CC9-8141-8CBB-3D63C0BD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1160DB-1B70-0844-8E41-E74CCBDA276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49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A8FE41-0B04-6748-9CA8-05F0AE818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95F115A-CBCD-7A4D-8C0A-281259A5A3C1}"/>
              </a:ext>
            </a:extLst>
          </p:cNvPr>
          <p:cNvGrpSpPr/>
          <p:nvPr/>
        </p:nvGrpSpPr>
        <p:grpSpPr>
          <a:xfrm>
            <a:off x="874710" y="1197486"/>
            <a:ext cx="4723201" cy="1735930"/>
            <a:chOff x="874711" y="1484312"/>
            <a:chExt cx="4723201" cy="173593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783A73D2-C025-644E-A194-3438D291D35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735929"/>
              <a:chOff x="1780031" y="1330903"/>
              <a:chExt cx="4723201" cy="1735929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4F68B8E9-417E-0141-AE27-E298ED29929C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566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müssen angezeigt werden?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Anpassungsmöglichkeiten muss es geben?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interagieren Assistent und Mensch?</a:t>
                </a:r>
              </a:p>
            </p:txBody>
          </p:sp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B2717A64-B61E-B44C-B23D-CB509FB519CA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01172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600" b="1" dirty="0">
                    <a:solidFill>
                      <a:schemeClr val="accent4"/>
                    </a:solidFill>
                  </a:rPr>
                  <a:t>Analyse</a:t>
                </a:r>
              </a:p>
            </p:txBody>
          </p:sp>
        </p:grp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6F92A16E-30FA-A34D-A87A-AD884881288C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accent4"/>
                  </a:solidFill>
                </a:rPr>
                <a:t>23.01.19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14C6E04-BA76-3048-B247-843530C6F237}"/>
              </a:ext>
            </a:extLst>
          </p:cNvPr>
          <p:cNvGrpSpPr/>
          <p:nvPr/>
        </p:nvGrpSpPr>
        <p:grpSpPr>
          <a:xfrm>
            <a:off x="874710" y="3269627"/>
            <a:ext cx="4723201" cy="2552785"/>
            <a:chOff x="874711" y="1484312"/>
            <a:chExt cx="4723201" cy="2552785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CF154C31-9B1A-6844-82C6-BEC64AE64B76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2552784"/>
              <a:chOff x="1780031" y="1330903"/>
              <a:chExt cx="4723201" cy="2552784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5D41E86D-96E1-F64F-B645-811FEF9C3566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238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Konzeptuelles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sind miteinander verknüpft?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Funktionen hängen zusammen?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Physikalisches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werden die Informationen dargestellt?</a:t>
                </a:r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29E215D-25C5-FE42-A84B-E10BE5590901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312666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2000" b="1" dirty="0">
                    <a:solidFill>
                      <a:schemeClr val="accent6"/>
                    </a:solidFill>
                  </a:rPr>
                  <a:t>Konzept</a:t>
                </a:r>
              </a:p>
            </p:txBody>
          </p:sp>
        </p:grp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3D7F9058-E672-2A4D-9BB1-013BCCC5ACE0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accent6"/>
                  </a:solidFill>
                </a:rPr>
                <a:t>05.02.19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6C873CF-9A61-9B4A-9A7F-7A0A6A11ECCC}"/>
              </a:ext>
            </a:extLst>
          </p:cNvPr>
          <p:cNvGrpSpPr/>
          <p:nvPr/>
        </p:nvGrpSpPr>
        <p:grpSpPr>
          <a:xfrm>
            <a:off x="6588173" y="1197486"/>
            <a:ext cx="4723201" cy="1197322"/>
            <a:chOff x="874711" y="1484312"/>
            <a:chExt cx="4723201" cy="1197322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02621200-51DD-6A4C-86C6-6B2A72D512E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197321"/>
              <a:chOff x="1780031" y="1330903"/>
              <a:chExt cx="4723201" cy="1197321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ED0E09EA-1DC6-1249-841E-901E17F3D0B6}"/>
                  </a:ext>
                </a:extLst>
              </p:cNvPr>
              <p:cNvSpPr/>
              <p:nvPr/>
            </p:nvSpPr>
            <p:spPr>
              <a:xfrm>
                <a:off x="1780031" y="1499918"/>
                <a:ext cx="4723201" cy="1028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Grafischer Aufbau des Prototypen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Funktionen implementieren</a:t>
                </a:r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753356B5-7EB8-3F4A-96E1-8FF10B332D06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994865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6"/>
                    </a:solidFill>
                  </a:rPr>
                  <a:t>Implementierung</a:t>
                </a:r>
              </a:p>
            </p:txBody>
          </p:sp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63DF4C62-579D-3249-9CFF-878DBD32F80A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20.03.19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E929239-873F-A040-A4FF-CF41E574A33B}"/>
              </a:ext>
            </a:extLst>
          </p:cNvPr>
          <p:cNvGrpSpPr/>
          <p:nvPr/>
        </p:nvGrpSpPr>
        <p:grpSpPr>
          <a:xfrm>
            <a:off x="6588173" y="2570675"/>
            <a:ext cx="4723201" cy="1965183"/>
            <a:chOff x="874711" y="1484312"/>
            <a:chExt cx="4723201" cy="1965183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F47E6093-9AA6-8F4B-B80B-776943FCB73D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965182"/>
              <a:chOff x="1780031" y="1330903"/>
              <a:chExt cx="4723201" cy="1965182"/>
            </a:xfrm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4059FEBC-2EFF-ED47-98FF-010C8401FADA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7961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Konzept auf einen weiteren </a:t>
                </a:r>
                <a:r>
                  <a:rPr lang="de-DE" dirty="0" err="1">
                    <a:solidFill>
                      <a:schemeClr val="tx1"/>
                    </a:solidFill>
                  </a:rPr>
                  <a:t>Use</a:t>
                </a:r>
                <a:r>
                  <a:rPr lang="de-DE" dirty="0">
                    <a:solidFill>
                      <a:schemeClr val="tx1"/>
                    </a:solidFill>
                  </a:rPr>
                  <a:t> Case anwenden?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Vergleich PFE und Assistenzsystem?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Experteninterviews zur Einschätzung der Bedienbarkeit?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Erläutern, was Assistenz kann/nicht kann</a:t>
                </a:r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A6C74FE9-D83D-2346-A400-58BA4229E83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403852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Verifikation</a:t>
                </a:r>
              </a:p>
            </p:txBody>
          </p:sp>
        </p:grp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1EDE063D-852E-324C-A77E-EFB1A1CCD78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17.04.19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76AA3C9-476D-4D45-B8BE-E0951E23CBCF}"/>
              </a:ext>
            </a:extLst>
          </p:cNvPr>
          <p:cNvGrpSpPr/>
          <p:nvPr/>
        </p:nvGrpSpPr>
        <p:grpSpPr>
          <a:xfrm>
            <a:off x="6588174" y="4711724"/>
            <a:ext cx="4723201" cy="1110688"/>
            <a:chOff x="874711" y="1484312"/>
            <a:chExt cx="4723201" cy="1110688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B404C1CC-6DF7-B648-9CCB-5E2E9AFEB67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110687"/>
              <a:chOff x="1780031" y="1330903"/>
              <a:chExt cx="4723201" cy="1110687"/>
            </a:xfrm>
          </p:grpSpPr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BDB37D7-D054-A942-8D6D-F9B2EF0F9FF6}"/>
                  </a:ext>
                </a:extLst>
              </p:cNvPr>
              <p:cNvSpPr/>
              <p:nvPr/>
            </p:nvSpPr>
            <p:spPr>
              <a:xfrm>
                <a:off x="1780031" y="1499918"/>
                <a:ext cx="4723201" cy="9416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Korrekturlesen</a:t>
                </a: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3A6CCD76-DF2E-A745-8BA8-2A2DA3CA105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95780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Abgabe</a:t>
                </a:r>
              </a:p>
            </p:txBody>
          </p:sp>
        </p:grp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117072ED-37EF-E943-B866-F06DD4235CB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02.05.19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393360"/>
      </p:ext>
    </p:extLst>
  </p:cSld>
  <p:clrMapOvr>
    <a:masterClrMapping/>
  </p:clrMapOvr>
</p:sld>
</file>

<file path=ppt/theme/theme1.xml><?xml version="1.0" encoding="utf-8"?>
<a:theme xmlns:a="http://schemas.openxmlformats.org/drawingml/2006/main" name="PCSPSE_2018_16zu9">
  <a:themeElements>
    <a:clrScheme name="PCS&amp;PSE">
      <a:dk1>
        <a:srgbClr val="00305E"/>
      </a:dk1>
      <a:lt1>
        <a:srgbClr val="FFFFFF"/>
      </a:lt1>
      <a:dk2>
        <a:srgbClr val="0069B3"/>
      </a:dk2>
      <a:lt2>
        <a:srgbClr val="727879"/>
      </a:lt2>
      <a:accent1>
        <a:srgbClr val="82CBF2"/>
      </a:accent1>
      <a:accent2>
        <a:srgbClr val="307CC0"/>
      </a:accent2>
      <a:accent3>
        <a:srgbClr val="98BF33"/>
      </a:accent3>
      <a:accent4>
        <a:srgbClr val="379545"/>
      </a:accent4>
      <a:accent5>
        <a:srgbClr val="F1DE1E"/>
      </a:accent5>
      <a:accent6>
        <a:srgbClr val="E89124"/>
      </a:accent6>
      <a:hlink>
        <a:srgbClr val="82CBF2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CS&amp;PSE_2018(1)" id="{0753DA83-48FD-4BFC-9E47-D5555841DAC7}" vid="{19CBFEF6-E2B1-418C-B812-8B00D31E477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PCSPSE_2018_16zu9</Template>
  <TotalTime>0</TotalTime>
  <Words>104</Words>
  <Application>Microsoft Macintosh PowerPoint</Application>
  <PresentationFormat>Breitbild</PresentationFormat>
  <Paragraphs>37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Open Sans</vt:lpstr>
      <vt:lpstr>Calibri</vt:lpstr>
      <vt:lpstr>Arial</vt:lpstr>
      <vt:lpstr>PCSPSE_2018_16zu9</vt:lpstr>
      <vt:lpstr>Kollaborative Problemlösung in modularen Anlagen mittels persönlicher digitaler Assistenz</vt:lpstr>
      <vt:lpstr>PowerPoint-Präsentation</vt:lpstr>
      <vt:lpstr>PowerPoint-Präsentation</vt:lpstr>
      <vt:lpstr>PowerPoint-Präsentation</vt:lpstr>
      <vt:lpstr>Zeitplan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Regelbasierte Erweiterung der Anlagenstruktur zur Suche Virtuell Funktionaler Module</dc:title>
  <dc:creator>ms608914</dc:creator>
  <cp:lastModifiedBy>Microsoft Office-Benutzer</cp:lastModifiedBy>
  <cp:revision>296</cp:revision>
  <cp:lastPrinted>2018-09-13T17:09:39Z</cp:lastPrinted>
  <dcterms:created xsi:type="dcterms:W3CDTF">2018-09-15T05:40:42Z</dcterms:created>
  <dcterms:modified xsi:type="dcterms:W3CDTF">2019-03-29T07:19:09Z</dcterms:modified>
</cp:coreProperties>
</file>