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1"/>
  </p:notesMasterIdLst>
  <p:handoutMasterIdLst>
    <p:handoutMasterId r:id="rId12"/>
  </p:handoutMasterIdLst>
  <p:sldIdLst>
    <p:sldId id="319" r:id="rId2"/>
    <p:sldId id="320" r:id="rId3"/>
    <p:sldId id="321" r:id="rId4"/>
    <p:sldId id="326" r:id="rId5"/>
    <p:sldId id="322" r:id="rId6"/>
    <p:sldId id="323" r:id="rId7"/>
    <p:sldId id="324" r:id="rId8"/>
    <p:sldId id="325" r:id="rId9"/>
    <p:sldId id="318" r:id="rId10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20"/>
            <p14:sldId id="321"/>
            <p14:sldId id="326"/>
            <p14:sldId id="322"/>
            <p14:sldId id="323"/>
            <p14:sldId id="324"/>
            <p14:sldId id="325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8" autoAdjust="0"/>
    <p:restoredTop sz="74168" autoAdjust="0"/>
  </p:normalViewPr>
  <p:slideViewPr>
    <p:cSldViewPr snapToGrid="0" snapToObjects="1">
      <p:cViewPr varScale="1">
        <p:scale>
          <a:sx n="79" d="100"/>
          <a:sy n="79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=""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=""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=""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 smtClean="0">
                <a:solidFill>
                  <a:schemeClr val="bg2"/>
                </a:solidFill>
              </a:rPr>
              <a:t>Kollaborative</a:t>
            </a:r>
            <a:r>
              <a:rPr lang="de-DE" sz="800" dirty="0" smtClean="0">
                <a:solidFill>
                  <a:schemeClr val="bg2"/>
                </a:solidFill>
              </a:rPr>
              <a:t> Problemlösung in modularen Anlagen mittels persönlicher digitaler Assistenz</a:t>
            </a:r>
            <a:endParaRPr lang="de-DE" sz="800" dirty="0">
              <a:solidFill>
                <a:schemeClr val="bg2"/>
              </a:solidFill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Aufgabenvorstelllung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</a:t>
            </a:r>
            <a:r>
              <a:rPr lang="de-DE" sz="800" baseline="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xx.xx.xxxx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Bearbeiter:	Meret Feldkemper</a:t>
            </a:r>
          </a:p>
          <a:p>
            <a:r>
              <a:rPr lang="de-DE" dirty="0" smtClean="0"/>
              <a:t>Betreuer: 	Sebastian </a:t>
            </a:r>
            <a:r>
              <a:rPr lang="de-DE" dirty="0" smtClean="0"/>
              <a:t>Heinze</a:t>
            </a:r>
          </a:p>
          <a:p>
            <a:r>
              <a:rPr lang="de-DE" dirty="0" smtClean="0"/>
              <a:t>Abgabe:		02.05.2019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Aufgabenvorstellung Diplomarbeit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Kollaborative</a:t>
            </a:r>
            <a:r>
              <a:rPr lang="de-DE" dirty="0" smtClean="0"/>
              <a:t> Problemlösung in modularen Anlagen mittels persönlicher digitaler Assistenz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66" y="211640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04" y="4103687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Mensch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Interaktionsmechanik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9163305" y="1312196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Modulare Anlage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6973840" y="1322102"/>
            <a:ext cx="191139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Digitaler Assistent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386546" y="1316800"/>
            <a:ext cx="1170662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HMI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175478"/>
            <a:ext cx="2116327" cy="1690756"/>
            <a:chOff x="9339072" y="2175478"/>
            <a:chExt cx="2116327" cy="1690756"/>
          </a:xfrm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accent6"/>
                </a:solidFill>
              </a:rPr>
              <a:t>Assistenzsystem</a:t>
            </a:r>
            <a:endParaRPr lang="de-DE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Motivation, Problemstellung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71989" lvl="1" indent="0">
              <a:buNone/>
            </a:pPr>
            <a:endParaRPr lang="de-DE" dirty="0"/>
          </a:p>
          <a:p>
            <a:pPr lvl="4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4497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Modulare Anlagen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 smtClean="0"/>
              <a:t>Flexibel</a:t>
            </a:r>
          </a:p>
          <a:p>
            <a:pPr lvl="1"/>
            <a:r>
              <a:rPr lang="de-DE" dirty="0" smtClean="0"/>
              <a:t>Anlage verändert sich schneller</a:t>
            </a:r>
          </a:p>
          <a:p>
            <a:pPr lvl="1"/>
            <a:r>
              <a:rPr lang="de-DE" dirty="0" smtClean="0"/>
              <a:t>Anlage wird anders betrieben, als herkömmliche Anlagen</a:t>
            </a:r>
          </a:p>
          <a:p>
            <a:pPr lvl="1"/>
            <a:r>
              <a:rPr lang="de-DE" dirty="0" smtClean="0"/>
              <a:t>Serviceorientierte Steuerung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Menschen lösen Probleme unterschiedlich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4"/>
                </a:solidFill>
              </a:rPr>
              <a:t>Veränderungsorientierung</a:t>
            </a:r>
            <a:endParaRPr lang="de-DE" b="1" dirty="0">
              <a:solidFill>
                <a:schemeClr val="accent4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4"/>
                </a:solidFill>
              </a:rPr>
              <a:t>Verarbeitungsstil</a:t>
            </a:r>
            <a:endParaRPr lang="de-DE" b="1" dirty="0">
              <a:solidFill>
                <a:schemeClr val="accent4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4"/>
                </a:solidFill>
              </a:rPr>
              <a:t>Entscheidungsfokus</a:t>
            </a:r>
            <a:endParaRPr lang="de-DE" b="1" dirty="0">
              <a:solidFill>
                <a:schemeClr val="accent4"/>
              </a:solidFill>
            </a:endParaRP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Explorer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Developer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 smtClean="0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Internal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People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Task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Interaktionsmechaniken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 smtClean="0"/>
              <a:t>Sprache (Siri, Alexa)</a:t>
            </a:r>
          </a:p>
          <a:p>
            <a:pPr lvl="1"/>
            <a:r>
              <a:rPr lang="de-DE" dirty="0" smtClean="0"/>
              <a:t>Text (</a:t>
            </a:r>
            <a:r>
              <a:rPr lang="de-DE" dirty="0" err="1" smtClean="0"/>
              <a:t>Chatbot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Gesten (</a:t>
            </a:r>
            <a:r>
              <a:rPr lang="de-DE" dirty="0" err="1" smtClean="0"/>
              <a:t>Kinekt</a:t>
            </a:r>
            <a:r>
              <a:rPr lang="de-DE" dirty="0" smtClean="0"/>
              <a:t>)</a:t>
            </a:r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Human </a:t>
            </a:r>
            <a:r>
              <a:rPr lang="de-DE" dirty="0" err="1" smtClean="0"/>
              <a:t>Machine</a:t>
            </a:r>
            <a:r>
              <a:rPr lang="de-DE" dirty="0" smtClean="0"/>
              <a:t>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 smtClean="0"/>
              <a:t>AR-Brillen</a:t>
            </a:r>
          </a:p>
          <a:p>
            <a:pPr lvl="1"/>
            <a:r>
              <a:rPr lang="de-DE" dirty="0" smtClean="0"/>
              <a:t>Tablets (Handhelds)</a:t>
            </a:r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Digitale Assistent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M. Feldkemper: DA – </a:t>
            </a:r>
            <a:r>
              <a:rPr lang="de-DE" dirty="0" err="1" smtClean="0"/>
              <a:t>Kollaborative</a:t>
            </a:r>
            <a:r>
              <a:rPr lang="de-DE" dirty="0" smtClean="0"/>
              <a:t> Problemlösung in modularen Anlagen mittels persönlicher digitaler Assistenz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47086190"/>
              </p:ext>
            </p:extLst>
          </p:nvPr>
        </p:nvGraphicFramePr>
        <p:xfrm>
          <a:off x="874713" y="1584286"/>
          <a:ext cx="7501191" cy="31455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471"/>
                <a:gridCol w="1231392"/>
                <a:gridCol w="1121664"/>
                <a:gridCol w="1121664"/>
              </a:tblGrid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Most </a:t>
                      </a:r>
                      <a:r>
                        <a:rPr lang="de-DE" dirty="0" err="1" smtClean="0"/>
                        <a:t>Important</a:t>
                      </a:r>
                      <a:r>
                        <a:rPr lang="de-DE" dirty="0" smtClean="0"/>
                        <a:t> Work Item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Deadline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22.11.18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26.11.18</a:t>
                      </a:r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1: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Literaturrecherche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03.01.19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2: Anforderungsanalyse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23.01.19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3: Konzept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05.02.19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4: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Implementierung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20.03.19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5: Verifikation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17.04.19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6: Abgabe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02.05.19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74712" y="1214954"/>
            <a:ext cx="309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/>
              <a:t>Betreuer: Sebastian Heinze</a:t>
            </a:r>
            <a:endParaRPr lang="de-DE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5365143" y="1214954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Abgabetermin: 02.05.2019</a:t>
            </a:r>
            <a:endParaRPr lang="de-DE" sz="1800" dirty="0"/>
          </a:p>
        </p:txBody>
      </p:sp>
      <p:sp>
        <p:nvSpPr>
          <p:cNvPr id="7" name="Textfeld 6"/>
          <p:cNvSpPr txBox="1"/>
          <p:nvPr/>
        </p:nvSpPr>
        <p:spPr>
          <a:xfrm>
            <a:off x="874711" y="4914486"/>
            <a:ext cx="7501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Aktuelle Stand: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Einarbeitung ins Thema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001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217</Words>
  <Application>Microsoft Office PowerPoint</Application>
  <PresentationFormat>Breitbild</PresentationFormat>
  <Paragraphs>85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Calibri</vt:lpstr>
      <vt:lpstr>Wingdings</vt:lpstr>
      <vt:lpstr>Open Sans</vt:lpstr>
      <vt:lpstr>Arial</vt:lpstr>
      <vt:lpstr>PCSPSE_2018_16zu9</vt:lpstr>
      <vt:lpstr>Kollaborative Problemlösung in modularen Anlagen mittels persönlicher digitaler Assistenz</vt:lpstr>
      <vt:lpstr>Aufgabenstellung</vt:lpstr>
      <vt:lpstr>Motivation, Problemstellung</vt:lpstr>
      <vt:lpstr>Modulare Anlagen</vt:lpstr>
      <vt:lpstr>Menschen lösen Probleme unterschiedlich</vt:lpstr>
      <vt:lpstr>Interaktionsmechaniken</vt:lpstr>
      <vt:lpstr>Human Machine Interface</vt:lpstr>
      <vt:lpstr>Digitale Assistent</vt:lpstr>
      <vt:lpstr>M. Feldkemper: DA – Kollaborative Problemlösung in modularen Anlagen mittels persönlicher digitaler Assistenz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104</cp:revision>
  <cp:lastPrinted>2018-09-13T17:09:39Z</cp:lastPrinted>
  <dcterms:created xsi:type="dcterms:W3CDTF">2018-09-15T05:40:42Z</dcterms:created>
  <dcterms:modified xsi:type="dcterms:W3CDTF">2018-12-11T08:21:08Z</dcterms:modified>
</cp:coreProperties>
</file>