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2"/>
  </p:notesMasterIdLst>
  <p:handoutMasterIdLst>
    <p:handoutMasterId r:id="rId23"/>
  </p:handoutMasterIdLst>
  <p:sldIdLst>
    <p:sldId id="319" r:id="rId2"/>
    <p:sldId id="346" r:id="rId3"/>
    <p:sldId id="337" r:id="rId4"/>
    <p:sldId id="341" r:id="rId5"/>
    <p:sldId id="339" r:id="rId6"/>
    <p:sldId id="342" r:id="rId7"/>
    <p:sldId id="343" r:id="rId8"/>
    <p:sldId id="345" r:id="rId9"/>
    <p:sldId id="338" r:id="rId10"/>
    <p:sldId id="327" r:id="rId11"/>
    <p:sldId id="320" r:id="rId12"/>
    <p:sldId id="322" r:id="rId13"/>
    <p:sldId id="325" r:id="rId14"/>
    <p:sldId id="336" r:id="rId15"/>
    <p:sldId id="331" r:id="rId16"/>
    <p:sldId id="332" r:id="rId17"/>
    <p:sldId id="329" r:id="rId18"/>
    <p:sldId id="324" r:id="rId19"/>
    <p:sldId id="330" r:id="rId20"/>
    <p:sldId id="326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6"/>
            <p14:sldId id="337"/>
            <p14:sldId id="341"/>
            <p14:sldId id="339"/>
            <p14:sldId id="342"/>
            <p14:sldId id="343"/>
            <p14:sldId id="345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74150" autoAdjust="0"/>
  </p:normalViewPr>
  <p:slideViewPr>
    <p:cSldViewPr snapToGrid="0" snapToObjects="1">
      <p:cViewPr varScale="1">
        <p:scale>
          <a:sx n="92" d="100"/>
          <a:sy n="92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08.02.19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08.02.19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01AA0-CA0E-4649-A4DF-1177DBB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4FDF8-1C7E-404D-B624-B587D456B8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1203</Words>
  <Application>Microsoft Macintosh PowerPoint</Application>
  <PresentationFormat>Breitbild</PresentationFormat>
  <Paragraphs>364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Open Sans</vt:lpstr>
      <vt:lpstr>Calibri</vt:lpstr>
      <vt:lpstr>PCSPSE_2018_16zu9</vt:lpstr>
      <vt:lpstr>Kollaborative Problemlösung in modularen Anlagen mittels persönlicher digitaler Assistenz</vt:lpstr>
      <vt:lpstr>Motivation</vt:lpstr>
      <vt:lpstr>Use Case</vt:lpstr>
      <vt:lpstr>Nutzer unterstützen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247</cp:revision>
  <cp:lastPrinted>2018-09-13T17:09:39Z</cp:lastPrinted>
  <dcterms:created xsi:type="dcterms:W3CDTF">2018-09-15T05:40:42Z</dcterms:created>
  <dcterms:modified xsi:type="dcterms:W3CDTF">2019-02-08T13:59:30Z</dcterms:modified>
</cp:coreProperties>
</file>