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7" r:id="rId3"/>
    <p:sldId id="320" r:id="rId4"/>
    <p:sldId id="326" r:id="rId5"/>
    <p:sldId id="322" r:id="rId6"/>
    <p:sldId id="329" r:id="rId7"/>
    <p:sldId id="324" r:id="rId8"/>
    <p:sldId id="330" r:id="rId9"/>
    <p:sldId id="325" r:id="rId10"/>
    <p:sldId id="318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6"/>
            <p14:sldId id="322"/>
            <p14:sldId id="329"/>
            <p14:sldId id="324"/>
            <p14:sldId id="330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74212" autoAdjust="0"/>
  </p:normalViewPr>
  <p:slideViewPr>
    <p:cSldViewPr snapToGrid="0" snapToObjects="1">
      <p:cViewPr varScale="1">
        <p:scale>
          <a:sx n="80" d="100"/>
          <a:sy n="80" d="100"/>
        </p:scale>
        <p:origin x="11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wissen jetzt mit WAS Mensch und Maschine</a:t>
            </a:r>
            <a:r>
              <a:rPr lang="de-DE" baseline="0" dirty="0" smtClean="0"/>
              <a:t> interagieren können, aber sie reden nach wie vor nicht miteinander.</a:t>
            </a:r>
          </a:p>
          <a:p>
            <a:r>
              <a:rPr lang="de-DE" baseline="0" dirty="0" smtClean="0"/>
              <a:t>Um Informationen austauschen zu können müssen entsprechende Möglichkeiten vorhanden sein.</a:t>
            </a:r>
          </a:p>
          <a:p>
            <a:r>
              <a:rPr lang="de-DE" baseline="0" dirty="0" smtClean="0"/>
              <a:t>Das System stellt dem Mensch entsprechende Optionen </a:t>
            </a:r>
            <a:r>
              <a:rPr lang="de-DE" baseline="0" smtClean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M. Feldkemper: DA – </a:t>
            </a:r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Most </a:t>
                      </a:r>
                      <a:r>
                        <a:rPr lang="de-DE" dirty="0" err="1"/>
                        <a:t>Important</a:t>
                      </a:r>
                      <a:r>
                        <a:rPr lang="de-DE" dirty="0"/>
                        <a:t> Work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Deadline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22.11.18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26.11.18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1: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Literaturrecherche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2: Anforderungsanalyse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23.01.19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3: Konzept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05.02.19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4: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Implementierung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20.03.19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5: Verifikation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17.04.19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/>
                        <a:t>AP 6: Abgabe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02.05.19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Betreuer: Sebastian Heinze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/>
              <a:t>Abgabetermin: 02.05.2019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Einarbeitung ins Thema</a:t>
            </a: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/>
              <a:t>Ironies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Automation</a:t>
            </a:r>
          </a:p>
          <a:p>
            <a:pPr lvl="1"/>
            <a:r>
              <a:rPr lang="de-DE" smtClean="0"/>
              <a:t>Symbolbild??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/>
              <a:t>Flexibel</a:t>
            </a:r>
          </a:p>
          <a:p>
            <a:pPr lvl="1"/>
            <a:r>
              <a:rPr lang="de-DE" dirty="0"/>
              <a:t>Anlage verändert sich schneller</a:t>
            </a:r>
          </a:p>
          <a:p>
            <a:pPr lvl="1"/>
            <a:r>
              <a:rPr lang="de-DE" dirty="0"/>
              <a:t>Anlage wird anders betrieben, als herkömmliche Anlagen</a:t>
            </a:r>
          </a:p>
          <a:p>
            <a:pPr lvl="1"/>
            <a:r>
              <a:rPr lang="de-DE" dirty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lösen Probleme unterschiedlich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4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vielfältige Möglichkeiten mit dem System zu interagieren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Tastatur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Maus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Touch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Muss sicher erkannt werden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Sprache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Wird durch Kamera erfasst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Gestik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Verwendung als Mausersatz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Joystick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Geräte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Smartwatch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24942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8" y="1204913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Vielfältige Verwendung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Formulare/Masken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3643" y="2993255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Abgegrenzter steuerbarer Bereich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Fenster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7" y="4612583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Größe, Position verändern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Direkte Manipulation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204913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Es sind mehrere Schritte notwendig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Dialog zwischen Mensch und Maschine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993255"/>
            <a:ext cx="3730752" cy="1229417"/>
            <a:chOff x="1780032" y="1330903"/>
            <a:chExt cx="3730752" cy="1229417"/>
          </a:xfrm>
        </p:grpSpPr>
        <p:sp>
          <p:nvSpPr>
            <p:cNvPr id="18" name="Rechteck 17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benutzerbestimmt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330903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Kommando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612583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Statische Menü: systembestimmt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Menü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906798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497712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287470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906798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287470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</a:t>
            </a:r>
            <a:r>
              <a:rPr lang="de-DE" dirty="0" smtClean="0"/>
              <a:t>Assistent: Welche Funktionen stellt die Assistenz zur Verfügung?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Verknüpft die Informationen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406</Words>
  <Application>Microsoft Office PowerPoint</Application>
  <PresentationFormat>Breitbild</PresentationFormat>
  <Paragraphs>142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Wingdings</vt:lpstr>
      <vt:lpstr>Arial</vt:lpstr>
      <vt:lpstr>Open Sans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Modulare Anlagen</vt:lpstr>
      <vt:lpstr>Menschen lösen Probleme unterschiedlich</vt:lpstr>
      <vt:lpstr>Es gibt vielfältige Möglichkeiten mit dem System zu interagieren</vt:lpstr>
      <vt:lpstr>Informationen können dem Nutzer durch unterschiedliche Geräte zur Verfügung gestellt werden</vt:lpstr>
      <vt:lpstr>Kommunikation</vt:lpstr>
      <vt:lpstr>Digitaler Assistent: Welche Funktionen stellt die Assistenz zur Verfügung?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133</cp:revision>
  <cp:lastPrinted>2018-09-13T17:09:39Z</cp:lastPrinted>
  <dcterms:created xsi:type="dcterms:W3CDTF">2018-09-15T05:40:42Z</dcterms:created>
  <dcterms:modified xsi:type="dcterms:W3CDTF">2018-12-19T08:20:39Z</dcterms:modified>
</cp:coreProperties>
</file>