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6"/>
  </p:notesMasterIdLst>
  <p:handoutMasterIdLst>
    <p:handoutMasterId r:id="rId7"/>
  </p:handoutMasterIdLst>
  <p:sldIdLst>
    <p:sldId id="319" r:id="rId2"/>
    <p:sldId id="320" r:id="rId3"/>
    <p:sldId id="321" r:id="rId4"/>
    <p:sldId id="318" r:id="rId5"/>
  </p:sldIdLst>
  <p:sldSz cx="12192000" cy="6858000"/>
  <p:notesSz cx="6858000" cy="9144000"/>
  <p:embeddedFontLst>
    <p:embeddedFont>
      <p:font typeface="Open Sans" panose="020B0604020202020204" charset="0"/>
      <p:regular r:id="rId8"/>
      <p:bold r:id="rId9"/>
      <p:italic r:id="rId10"/>
      <p:bold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39B5E8-EF71-43FF-B7B6-C3DB42F2B419}">
          <p14:sldIdLst>
            <p14:sldId id="319"/>
            <p14:sldId id="320"/>
            <p14:sldId id="321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CC00"/>
    <a:srgbClr val="33DD80"/>
    <a:srgbClr val="FFFFFF"/>
    <a:srgbClr val="13A983"/>
    <a:srgbClr val="009BA4"/>
    <a:srgbClr val="93C356"/>
    <a:srgbClr val="BCCF02"/>
    <a:srgbClr val="28618C"/>
    <a:srgbClr val="539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8" autoAdjust="0"/>
    <p:restoredTop sz="74168" autoAdjust="0"/>
  </p:normalViewPr>
  <p:slideViewPr>
    <p:cSldViewPr snapToGrid="0" snapToObjects="1">
      <p:cViewPr varScale="1">
        <p:scale>
          <a:sx n="81" d="100"/>
          <a:sy n="81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30.11.2018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30.11.2018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xmlns="" id="{F770C3AA-244C-A141-BC22-D074823F4293}"/>
              </a:ext>
            </a:extLst>
          </p:cNvPr>
          <p:cNvSpPr/>
          <p:nvPr userDrawn="1"/>
        </p:nvSpPr>
        <p:spPr>
          <a:xfrm>
            <a:off x="0" y="1025525"/>
            <a:ext cx="12192000" cy="5832475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C0F785FA-BB6E-6347-A8C6-9846216D4C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" y="1024775"/>
            <a:ext cx="12187501" cy="58332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12" name="Grafik 11" hidden="1">
            <a:extLst>
              <a:ext uri="{FF2B5EF4-FFF2-40B4-BE49-F238E27FC236}">
                <a16:creationId xmlns:a16="http://schemas.microsoft.com/office/drawing/2014/main" xmlns="" id="{CFC0D4A5-64CF-6D49-98B1-9FF6119E60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52084" y="202721"/>
            <a:ext cx="2894492" cy="74963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xmlns="" id="{22ECE872-F4EF-2A49-BA96-6065BC99D76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488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>
            <a:extLst>
              <a:ext uri="{FF2B5EF4-FFF2-40B4-BE49-F238E27FC236}">
                <a16:creationId xmlns:a16="http://schemas.microsoft.com/office/drawing/2014/main" xmlns="" id="{24A56C48-CA8D-D349-89CC-35C3A65DC4D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025525"/>
            <a:ext cx="12192000" cy="583247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2E77FCEF-52F5-324B-A583-005ABCE0E6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25524"/>
            <a:ext cx="12192000" cy="172800"/>
          </a:xfrm>
          <a:solidFill>
            <a:schemeClr val="bg1">
              <a:alpha val="60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F84F96E3-FAED-E24A-9E01-BBA4824F0E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387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2447D286-D9F9-E84F-9173-2C8D2D2068E1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1">
                  <a:lumMod val="95000"/>
                  <a:alpha val="40000"/>
                </a:schemeClr>
              </a:gs>
              <a:gs pos="100000">
                <a:schemeClr val="bg2">
                  <a:lumMod val="20000"/>
                  <a:lumOff val="80000"/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E4DBCC79-CA26-C240-B119-9127A62CD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04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273550" y="6319797"/>
            <a:ext cx="44894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 smtClean="0">
                <a:solidFill>
                  <a:schemeClr val="bg2"/>
                </a:solidFill>
              </a:rPr>
              <a:t>Kollaborative</a:t>
            </a:r>
            <a:r>
              <a:rPr lang="de-DE" sz="800" dirty="0" smtClean="0">
                <a:solidFill>
                  <a:schemeClr val="bg2"/>
                </a:solidFill>
              </a:rPr>
              <a:t> Problemlösung in modularen Anlagen mittels persönlicher digitaler Assistenz</a:t>
            </a:r>
            <a:endParaRPr lang="de-DE" sz="800" dirty="0">
              <a:solidFill>
                <a:schemeClr val="bg2"/>
              </a:solidFill>
            </a:endParaRP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Meret Feldkemper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Aufgabenvorstelllung</a:t>
            </a:r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// </a:t>
            </a:r>
            <a:r>
              <a:rPr lang="de-DE" sz="800" baseline="0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xx.xx.xxxx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9414452" y="6280906"/>
            <a:ext cx="908050" cy="4616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4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14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4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4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2DC3CACD-C7C8-274E-BCD4-043370996A4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23" y="6267374"/>
            <a:ext cx="1721697" cy="4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4" r:id="rId2"/>
    <p:sldLayoutId id="2147483894" r:id="rId3"/>
    <p:sldLayoutId id="2147483906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1" r:id="rId10"/>
    <p:sldLayoutId id="2147483902" r:id="rId11"/>
    <p:sldLayoutId id="2147483903" r:id="rId12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Tx/>
        <a:buNone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Bearbeiter:	Meret Feldkemper</a:t>
            </a:r>
          </a:p>
          <a:p>
            <a:r>
              <a:rPr lang="de-DE" dirty="0" smtClean="0"/>
              <a:t>Betreuer: 	Sebastian Heinze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Aufgabenvorstellung Diplomarbeit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Kollaborative</a:t>
            </a:r>
            <a:r>
              <a:rPr lang="de-DE" dirty="0" smtClean="0"/>
              <a:t> Problemlösung in modularen Anlagen mittels persönlicher digitaler Assistenz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000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68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smtClean="0"/>
              <a:t>Prozesse sind stärker automatisiert, werden komplexer</a:t>
            </a:r>
          </a:p>
          <a:p>
            <a:r>
              <a:rPr lang="de-DE" dirty="0" smtClean="0"/>
              <a:t>Modulare Anlagen</a:t>
            </a:r>
          </a:p>
          <a:p>
            <a:pPr lvl="1"/>
            <a:r>
              <a:rPr lang="de-DE" dirty="0" smtClean="0"/>
              <a:t>Haben eine besondere Komplexität</a:t>
            </a:r>
          </a:p>
          <a:p>
            <a:pPr lvl="1"/>
            <a:r>
              <a:rPr lang="de-DE" dirty="0" smtClean="0"/>
              <a:t>Ein Modul kann </a:t>
            </a:r>
            <a:r>
              <a:rPr lang="de-DE" dirty="0" err="1" smtClean="0"/>
              <a:t>mehrer</a:t>
            </a:r>
            <a:r>
              <a:rPr lang="de-DE" dirty="0" smtClean="0"/>
              <a:t> Funktionen besitzen</a:t>
            </a:r>
          </a:p>
          <a:p>
            <a:pPr lvl="1"/>
            <a:r>
              <a:rPr lang="de-DE" dirty="0" smtClean="0"/>
              <a:t>Aufbau der Anlage verändert sich schnell</a:t>
            </a:r>
          </a:p>
          <a:p>
            <a:pPr lvl="1"/>
            <a:endParaRPr lang="de-DE" dirty="0"/>
          </a:p>
          <a:p>
            <a:pPr lvl="4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644973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M. Feldkemper: DA – </a:t>
            </a:r>
            <a:r>
              <a:rPr lang="de-DE" dirty="0" err="1" smtClean="0"/>
              <a:t>Kollaborative</a:t>
            </a:r>
            <a:r>
              <a:rPr lang="de-DE" dirty="0" smtClean="0"/>
              <a:t> Problemlösung in modularen Anlagen mittels persönlicher digitaler Assistenz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347086190"/>
              </p:ext>
            </p:extLst>
          </p:nvPr>
        </p:nvGraphicFramePr>
        <p:xfrm>
          <a:off x="874713" y="1584286"/>
          <a:ext cx="7501191" cy="31455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26471"/>
                <a:gridCol w="1231392"/>
                <a:gridCol w="1121664"/>
                <a:gridCol w="1121664"/>
              </a:tblGrid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Most </a:t>
                      </a:r>
                      <a:r>
                        <a:rPr lang="de-DE" dirty="0" err="1" smtClean="0"/>
                        <a:t>Important</a:t>
                      </a:r>
                      <a:r>
                        <a:rPr lang="de-DE" dirty="0" smtClean="0"/>
                        <a:t> Work Item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Deadline</a:t>
                      </a:r>
                      <a:endParaRPr lang="de-DE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22.11.18</a:t>
                      </a:r>
                      <a:endParaRPr lang="de-DE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26.11.18</a:t>
                      </a:r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AP 1: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Literaturrecherche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03.01.19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AP 2: Anforderungsanalyse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23.01.19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AP 3: Konzept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05.02.19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AP 4: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Implementierung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20.03.19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AP 5: Verifikation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17.04.19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AP 6: Abgabe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02.05.19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874712" y="1214954"/>
            <a:ext cx="309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/>
              <a:t>Betreuer: Sebastian Heinze</a:t>
            </a:r>
            <a:endParaRPr lang="de-DE" sz="1800" dirty="0"/>
          </a:p>
        </p:txBody>
      </p:sp>
      <p:sp>
        <p:nvSpPr>
          <p:cNvPr id="6" name="Textfeld 5"/>
          <p:cNvSpPr txBox="1"/>
          <p:nvPr/>
        </p:nvSpPr>
        <p:spPr>
          <a:xfrm>
            <a:off x="5365143" y="1214954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800" dirty="0" smtClean="0"/>
              <a:t>Abgabetermin: 02.05.2019</a:t>
            </a:r>
            <a:endParaRPr lang="de-DE" sz="1800" dirty="0"/>
          </a:p>
        </p:txBody>
      </p:sp>
      <p:sp>
        <p:nvSpPr>
          <p:cNvPr id="7" name="Textfeld 6"/>
          <p:cNvSpPr txBox="1"/>
          <p:nvPr/>
        </p:nvSpPr>
        <p:spPr>
          <a:xfrm>
            <a:off x="874711" y="4914486"/>
            <a:ext cx="7501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Aktuelle Stand: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Einarbeitung ins Thema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100166571"/>
      </p:ext>
    </p:extLst>
  </p:cSld>
  <p:clrMapOvr>
    <a:masterClrMapping/>
  </p:clrMapOvr>
</p:sld>
</file>

<file path=ppt/theme/theme1.xml><?xml version="1.0" encoding="utf-8"?>
<a:theme xmlns:a="http://schemas.openxmlformats.org/drawingml/2006/main" name="PCSPSE_2018_16zu9">
  <a:themeElements>
    <a:clrScheme name="PCS&amp;PSE">
      <a:dk1>
        <a:srgbClr val="00305E"/>
      </a:dk1>
      <a:lt1>
        <a:srgbClr val="FFFFFF"/>
      </a:lt1>
      <a:dk2>
        <a:srgbClr val="0069B3"/>
      </a:dk2>
      <a:lt2>
        <a:srgbClr val="727879"/>
      </a:lt2>
      <a:accent1>
        <a:srgbClr val="82CBF2"/>
      </a:accent1>
      <a:accent2>
        <a:srgbClr val="307CC0"/>
      </a:accent2>
      <a:accent3>
        <a:srgbClr val="98BF33"/>
      </a:accent3>
      <a:accent4>
        <a:srgbClr val="379545"/>
      </a:accent4>
      <a:accent5>
        <a:srgbClr val="F1DE1E"/>
      </a:accent5>
      <a:accent6>
        <a:srgbClr val="E89124"/>
      </a:accent6>
      <a:hlink>
        <a:srgbClr val="82CBF2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CS&amp;PSE_2018(1)" id="{0753DA83-48FD-4BFC-9E47-D5555841DAC7}" vid="{19CBFEF6-E2B1-418C-B812-8B00D31E477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PCSPSE_2018_16zu9</Template>
  <TotalTime>0</TotalTime>
  <Words>127</Words>
  <Application>Microsoft Office PowerPoint</Application>
  <PresentationFormat>Breitbild</PresentationFormat>
  <Paragraphs>43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Open Sans</vt:lpstr>
      <vt:lpstr>Calibri</vt:lpstr>
      <vt:lpstr>Wingdings</vt:lpstr>
      <vt:lpstr>PCSPSE_2018_16zu9</vt:lpstr>
      <vt:lpstr>Kollaborative Problemlösung in modularen Anlagen mittels persönlicher digitaler Assistenz</vt:lpstr>
      <vt:lpstr>PowerPoint-Präsentation</vt:lpstr>
      <vt:lpstr>PowerPoint-Präsentation</vt:lpstr>
      <vt:lpstr>M. Feldkemper: DA – Kollaborative Problemlösung in modularen Anlagen mittels persönlicher digitaler Assistenz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Regelbasierte Erweiterung der Anlagenstruktur zur Suche Virtuell Funktionaler Module</dc:title>
  <dc:creator>ms608914</dc:creator>
  <cp:lastModifiedBy>Meret Feldkemper</cp:lastModifiedBy>
  <cp:revision>92</cp:revision>
  <cp:lastPrinted>2018-09-13T17:09:39Z</cp:lastPrinted>
  <dcterms:created xsi:type="dcterms:W3CDTF">2018-09-15T05:40:42Z</dcterms:created>
  <dcterms:modified xsi:type="dcterms:W3CDTF">2018-11-30T16:33:53Z</dcterms:modified>
</cp:coreProperties>
</file>