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2"/>
  </p:notesMasterIdLst>
  <p:handoutMasterIdLst>
    <p:handoutMasterId r:id="rId13"/>
  </p:handoutMasterIdLst>
  <p:sldIdLst>
    <p:sldId id="319" r:id="rId2"/>
    <p:sldId id="327" r:id="rId3"/>
    <p:sldId id="320" r:id="rId4"/>
    <p:sldId id="322" r:id="rId5"/>
    <p:sldId id="329" r:id="rId6"/>
    <p:sldId id="324" r:id="rId7"/>
    <p:sldId id="330" r:id="rId8"/>
    <p:sldId id="325" r:id="rId9"/>
    <p:sldId id="326" r:id="rId10"/>
    <p:sldId id="331" r:id="rId11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27"/>
            <p14:sldId id="320"/>
            <p14:sldId id="322"/>
            <p14:sldId id="329"/>
            <p14:sldId id="324"/>
            <p14:sldId id="330"/>
            <p14:sldId id="325"/>
            <p14:sldId id="326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7" autoAdjust="0"/>
    <p:restoredTop sz="74172" autoAdjust="0"/>
  </p:normalViewPr>
  <p:slideViewPr>
    <p:cSldViewPr snapToGrid="0" snapToObjects="1">
      <p:cViewPr varScale="1">
        <p:scale>
          <a:sx n="114" d="100"/>
          <a:sy n="114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19.12.18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19.12.18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07.01.2018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2470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2470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948406" y="1211455"/>
            <a:ext cx="4723201" cy="1459610"/>
            <a:chOff x="874711" y="1484312"/>
            <a:chExt cx="4723201" cy="145961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459609"/>
              <a:chOff x="1780031" y="1330903"/>
              <a:chExt cx="4723201" cy="145960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290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948405" y="2832186"/>
            <a:ext cx="4723201" cy="1735930"/>
            <a:chOff x="874711" y="1484312"/>
            <a:chExt cx="4723201" cy="173593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94840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Motivation, 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err="1"/>
              <a:t>Ironies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Automation</a:t>
            </a:r>
          </a:p>
          <a:p>
            <a:pPr lvl="1"/>
            <a:r>
              <a:rPr lang="de-DE"/>
              <a:t>Symbolbild??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755163"/>
            <a:ext cx="3730752" cy="1312785"/>
            <a:chOff x="1780032" y="1330903"/>
            <a:chExt cx="3730752" cy="1312785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330903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Digitaler Assistent: Welche Funktionen stellt die Assistenz zur Verfügung?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/>
              <a:t>Verknüpft die Informationen</a:t>
            </a:r>
          </a:p>
          <a:p>
            <a:pPr lvl="1"/>
            <a:endParaRPr lang="de-DE" dirty="0"/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88F0E40-A3C2-8A49-B01C-D43BDE29765D}"/>
              </a:ext>
            </a:extLst>
          </p:cNvPr>
          <p:cNvGrpSpPr/>
          <p:nvPr/>
        </p:nvGrpSpPr>
        <p:grpSpPr>
          <a:xfrm>
            <a:off x="6070600" y="1481138"/>
            <a:ext cx="5384799" cy="4261740"/>
            <a:chOff x="1780031" y="1330903"/>
            <a:chExt cx="5384799" cy="4261740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8E7CC15-3520-4B45-A599-D8A2FCD6071C}"/>
                </a:ext>
              </a:extLst>
            </p:cNvPr>
            <p:cNvSpPr/>
            <p:nvPr/>
          </p:nvSpPr>
          <p:spPr>
            <a:xfrm>
              <a:off x="1780031" y="1499917"/>
              <a:ext cx="5384799" cy="40927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endParaRPr lang="de-DE" b="1" dirty="0">
                <a:solidFill>
                  <a:schemeClr val="tx1"/>
                </a:solidFill>
              </a:endParaRP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Starte Service 2 nur, wenn Service 1 in</a:t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>
                  <a:solidFill>
                    <a:schemeClr val="tx1"/>
                  </a:solidFill>
                </a:rPr>
                <a:t>Zustand 1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endParaRPr lang="de-DE" dirty="0">
                <a:solidFill>
                  <a:schemeClr val="tx1"/>
                </a:solidFill>
              </a:endParaRP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Starte Service 2 nur, wenn Service 1 NICHT in Zustand 1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Wechsel von Service 1 in Betriebsart 2 in Zustand 2 nur, wenn Service 1 in Betriebsart 1 in Zustand 1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endParaRPr lang="de-DE" b="1" dirty="0">
                <a:solidFill>
                  <a:schemeClr val="tx1"/>
                </a:solidFill>
              </a:endParaRP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Starte Service 2, wenn Service 1 gestartet wird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4C33807-8E01-ED45-97CC-799667FE8E29}"/>
              </a:ext>
            </a:extLst>
          </p:cNvPr>
          <p:cNvGrpSpPr/>
          <p:nvPr/>
        </p:nvGrpSpPr>
        <p:grpSpPr>
          <a:xfrm>
            <a:off x="874710" y="3125603"/>
            <a:ext cx="4723201" cy="2617275"/>
            <a:chOff x="1780031" y="1330903"/>
            <a:chExt cx="4723201" cy="2617275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3201" cy="24482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412</Words>
  <Application>Microsoft Macintosh PowerPoint</Application>
  <PresentationFormat>Breitbild</PresentationFormat>
  <Paragraphs>152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Open Sans</vt:lpstr>
      <vt:lpstr>Calibri</vt:lpstr>
      <vt:lpstr>Arial</vt:lpstr>
      <vt:lpstr>Wingdings</vt:lpstr>
      <vt:lpstr>PCSPSE_2018_16zu9</vt:lpstr>
      <vt:lpstr>Kollaborative Problemlösung in modularen Anlagen mittels persönlicher digitaler Assistenz</vt:lpstr>
      <vt:lpstr>Motivation, Problemstellung</vt:lpstr>
      <vt:lpstr>Aufgabenstellung</vt:lpstr>
      <vt:lpstr>Menschen lösen Probleme unterschiedlich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Digitaler Assistent: Welche Funktionen stellt die Assistenz zur Verfügung?</vt:lpstr>
      <vt:lpstr>Modulare Anlagen sind zustandsgesteuert und stellen ihre Funktionen als Services zur Verfügung</vt:lpstr>
      <vt:lpstr>Zeitplan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Microsoft Office-Benutzer</cp:lastModifiedBy>
  <cp:revision>150</cp:revision>
  <cp:lastPrinted>2018-09-13T17:09:39Z</cp:lastPrinted>
  <dcterms:created xsi:type="dcterms:W3CDTF">2018-09-15T05:40:42Z</dcterms:created>
  <dcterms:modified xsi:type="dcterms:W3CDTF">2018-12-19T15:25:34Z</dcterms:modified>
</cp:coreProperties>
</file>