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3"/>
  </p:notesMasterIdLst>
  <p:handoutMasterIdLst>
    <p:handoutMasterId r:id="rId4"/>
  </p:handoutMasterIdLst>
  <p:sldIdLst>
    <p:sldId id="318" r:id="rId2"/>
  </p:sldIdLst>
  <p:sldSz cx="12192000" cy="6858000"/>
  <p:notesSz cx="6858000" cy="9144000"/>
  <p:embeddedFontLst>
    <p:embeddedFont>
      <p:font typeface="Open Sans" panose="020B0604020202020204" charset="0"/>
      <p:regular r:id="rId5"/>
      <p:bold r:id="rId6"/>
      <p:italic r:id="rId7"/>
      <p:boldItalic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/>
        </p14:section>
        <p14:section name="Backup" id="{5377FD2B-6AB8-CB4F-AED9-6D50FAAA5858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00"/>
    <a:srgbClr val="33DD80"/>
    <a:srgbClr val="FFFFFF"/>
    <a:srgbClr val="13A983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8" autoAdjust="0"/>
    <p:restoredTop sz="74168" autoAdjust="0"/>
  </p:normalViewPr>
  <p:slideViewPr>
    <p:cSldViewPr snapToGrid="0" snapToObjects="1">
      <p:cViewPr varScale="1">
        <p:scale>
          <a:sx n="79" d="100"/>
          <a:sy n="79" d="100"/>
        </p:scale>
        <p:origin x="2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commentAuthors" Target="commentAuthor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:a16="http://schemas.microsoft.com/office/drawing/2014/main" xmlns="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8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:a16="http://schemas.microsoft.com/office/drawing/2014/main" xmlns="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87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4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 smtClean="0">
                <a:solidFill>
                  <a:schemeClr val="bg2"/>
                </a:solidFill>
              </a:rPr>
              <a:t>Kollaborative</a:t>
            </a:r>
            <a:r>
              <a:rPr lang="de-DE" sz="800" dirty="0" smtClean="0">
                <a:solidFill>
                  <a:schemeClr val="bg2"/>
                </a:solidFill>
              </a:rPr>
              <a:t> Problemlösung in modularen Anlagen mittels persönlicher digitaler Assistenz</a:t>
            </a:r>
            <a:endParaRPr lang="de-DE" sz="800" dirty="0">
              <a:solidFill>
                <a:schemeClr val="bg2"/>
              </a:solidFill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Meret Feldkemper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Forschungsseminar // </a:t>
            </a:r>
            <a:r>
              <a:rPr lang="de-DE" sz="800" baseline="0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Teampitch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763000" y="6267374"/>
            <a:ext cx="908050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4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4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4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4" r:id="rId2"/>
    <p:sldLayoutId id="2147483894" r:id="rId3"/>
    <p:sldLayoutId id="2147483906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  <p:sldLayoutId id="2147483902" r:id="rId11"/>
    <p:sldLayoutId id="2147483903" r:id="rId12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M. Feldkemper: DA – </a:t>
            </a:r>
            <a:r>
              <a:rPr lang="de-DE" dirty="0" err="1" smtClean="0"/>
              <a:t>Kollaborative</a:t>
            </a:r>
            <a:r>
              <a:rPr lang="de-DE" dirty="0" smtClean="0"/>
              <a:t> Problemlösung in modularen Anlagen mittels persönlicher digitaler Assistenz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347086190"/>
              </p:ext>
            </p:extLst>
          </p:nvPr>
        </p:nvGraphicFramePr>
        <p:xfrm>
          <a:off x="874713" y="1584286"/>
          <a:ext cx="7501191" cy="31455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26471"/>
                <a:gridCol w="1231392"/>
                <a:gridCol w="1121664"/>
                <a:gridCol w="1121664"/>
              </a:tblGrid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Most </a:t>
                      </a:r>
                      <a:r>
                        <a:rPr lang="de-DE" dirty="0" err="1" smtClean="0"/>
                        <a:t>Important</a:t>
                      </a:r>
                      <a:r>
                        <a:rPr lang="de-DE" dirty="0" smtClean="0"/>
                        <a:t> Work Item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Deadline</a:t>
                      </a:r>
                      <a:endParaRPr lang="de-DE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22.11.18</a:t>
                      </a:r>
                      <a:endParaRPr lang="de-DE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26.11.18</a:t>
                      </a:r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1: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Literaturrecherche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03.01.19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2: Anforderungsanalyse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23.01.19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3: Konzept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05.02.19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4: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Implementierung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20.03.19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5: Verifikation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17.04.19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6: Abgabe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02.05.19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874712" y="1214954"/>
            <a:ext cx="309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/>
              <a:t>Betreuer: Sebastian Heinze</a:t>
            </a:r>
            <a:endParaRPr lang="de-DE" sz="1800" dirty="0"/>
          </a:p>
        </p:txBody>
      </p:sp>
      <p:sp>
        <p:nvSpPr>
          <p:cNvPr id="6" name="Textfeld 5"/>
          <p:cNvSpPr txBox="1"/>
          <p:nvPr/>
        </p:nvSpPr>
        <p:spPr>
          <a:xfrm>
            <a:off x="5365143" y="1214954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800" dirty="0" smtClean="0"/>
              <a:t>Abgabetermin: 02.05.2019</a:t>
            </a:r>
            <a:endParaRPr lang="de-DE" sz="1800" dirty="0"/>
          </a:p>
        </p:txBody>
      </p:sp>
      <p:sp>
        <p:nvSpPr>
          <p:cNvPr id="7" name="Textfeld 6"/>
          <p:cNvSpPr txBox="1"/>
          <p:nvPr/>
        </p:nvSpPr>
        <p:spPr>
          <a:xfrm>
            <a:off x="874711" y="4914486"/>
            <a:ext cx="7501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Aktuelle Stand: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Einarbeitung ins Thema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100166571"/>
      </p:ext>
    </p:extLst>
  </p:cSld>
  <p:clrMapOvr>
    <a:masterClrMapping/>
  </p:clrMapOvr>
</p:sld>
</file>

<file path=ppt/theme/theme1.xml><?xml version="1.0" encoding="utf-8"?>
<a:theme xmlns:a="http://schemas.openxmlformats.org/drawingml/2006/main" name="PCSPSE_2018_16zu9">
  <a:themeElements>
    <a:clrScheme name="PCS&amp;PSE">
      <a:dk1>
        <a:srgbClr val="00305E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S&amp;PSE_2018(1)" id="{0753DA83-48FD-4BFC-9E47-D5555841DAC7}" vid="{19CBFEF6-E2B1-418C-B812-8B00D31E47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PCSPSE_2018_16zu9</Template>
  <TotalTime>0</TotalTime>
  <Words>89</Words>
  <Application>Microsoft Office PowerPoint</Application>
  <PresentationFormat>Breitbild</PresentationFormat>
  <Paragraphs>33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Open Sans</vt:lpstr>
      <vt:lpstr>Calibri</vt:lpstr>
      <vt:lpstr>Wingdings</vt:lpstr>
      <vt:lpstr>Arial</vt:lpstr>
      <vt:lpstr>Symbol</vt:lpstr>
      <vt:lpstr>PCSPSE_2018_16zu9</vt:lpstr>
      <vt:lpstr>M. Feldkemper: DA – Kollaborative Problemlösung in modularen Anlagen mittels persönlicher digitaler Assistenz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Regelbasierte Erweiterung der Anlagenstruktur zur Suche Virtuell Funktionaler Module</dc:title>
  <dc:creator>ms608914</dc:creator>
  <cp:lastModifiedBy>Meret Feldkemper</cp:lastModifiedBy>
  <cp:revision>90</cp:revision>
  <cp:lastPrinted>2018-09-13T17:09:39Z</cp:lastPrinted>
  <dcterms:created xsi:type="dcterms:W3CDTF">2018-09-15T05:40:42Z</dcterms:created>
  <dcterms:modified xsi:type="dcterms:W3CDTF">2018-11-26T07:21:15Z</dcterms:modified>
</cp:coreProperties>
</file>