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908" r:id="rId1"/>
  </p:sldMasterIdLst>
  <p:notesMasterIdLst>
    <p:notesMasterId r:id="rId3"/>
  </p:notesMasterIdLst>
  <p:handoutMasterIdLst>
    <p:handoutMasterId r:id="rId4"/>
  </p:handoutMasterIdLst>
  <p:sldIdLst>
    <p:sldId id="276" r:id="rId2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Open Sans" panose="020B0604020202020204" charset="0"/>
      <p:regular r:id="rId9"/>
      <p:bold r:id="rId10"/>
      <p:italic r:id="rId11"/>
      <p:boldItalic r:id="rId12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A983"/>
    <a:srgbClr val="009BA4"/>
    <a:srgbClr val="93C356"/>
    <a:srgbClr val="BCCF02"/>
    <a:srgbClr val="28618C"/>
    <a:srgbClr val="539DC5"/>
    <a:srgbClr val="02ACA8"/>
    <a:srgbClr val="F07D00"/>
    <a:srgbClr val="E02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commentAuthors" Target="commentAuthor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66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="" xmlns:a16="http://schemas.microsoft.com/office/drawing/2014/main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="" xmlns:a16="http://schemas.microsoft.com/office/drawing/2014/main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2759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894241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60090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79606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634399"/>
            <a:ext cx="10148892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Abschlussfloskel hinzufügen</a:t>
            </a:r>
          </a:p>
        </p:txBody>
      </p:sp>
      <p:sp>
        <p:nvSpPr>
          <p:cNvPr id="6" name="Textplatzhalter 25">
            <a:extLst>
              <a:ext uri="{FF2B5EF4-FFF2-40B4-BE49-F238E27FC236}">
                <a16:creationId xmlns="" xmlns:a16="http://schemas.microsoft.com/office/drawing/2014/main" id="{A625CB76-33FD-F742-81DB-F571E1D398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298166"/>
            <a:ext cx="10012865" cy="1198491"/>
          </a:xfrm>
          <a:ln>
            <a:noFill/>
          </a:ln>
        </p:spPr>
        <p:txBody>
          <a:bodyPr anchor="ctr" anchorCtr="0"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Name, Kontaktdaten</a:t>
            </a:r>
            <a:br>
              <a:rPr lang="de-DE" dirty="0"/>
            </a:br>
            <a:r>
              <a:rPr lang="de-DE" dirty="0"/>
              <a:t>Vorname Name, Kontaktdaten</a:t>
            </a:r>
            <a:br>
              <a:rPr lang="de-DE" dirty="0"/>
            </a:br>
            <a:r>
              <a:rPr lang="de-DE" dirty="0"/>
              <a:t>Vorname Name, Kontaktdaten</a:t>
            </a:r>
            <a:br>
              <a:rPr lang="de-DE" dirty="0"/>
            </a:br>
            <a:r>
              <a:rPr lang="de-DE" dirty="0"/>
              <a:t>Vorname Name, Kontaktdaten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8BFAE0AD-6B6F-7D46-B734-E35EC976BB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24" y="628101"/>
            <a:ext cx="5433480" cy="140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9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="" xmlns:a16="http://schemas.microsoft.com/office/drawing/2014/main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="" xmlns:a16="http://schemas.microsoft.com/office/drawing/2014/main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362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3021474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53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rgbClr val="565A5B"/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104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16420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0546354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0438629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087182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3"/>
            <a:r>
              <a:rPr lang="de-DE" dirty="0"/>
              <a:t>Dritte Textebene </a:t>
            </a:r>
            <a:r>
              <a:rPr lang="de-DE" dirty="0" smtClean="0"/>
              <a:t>für Aufzählungen(14pt</a:t>
            </a:r>
            <a:r>
              <a:rPr lang="de-DE" dirty="0"/>
              <a:t>)</a:t>
            </a:r>
          </a:p>
          <a:p>
            <a:pPr lvl="4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/>
                </a:solidFill>
              </a:rPr>
              <a:t>Forschungsseminar PLT/ SVT</a:t>
            </a:r>
            <a:endParaRPr lang="de-DE" sz="800" dirty="0">
              <a:solidFill>
                <a:schemeClr val="bg2"/>
              </a:solidFill>
            </a:endParaRPr>
          </a:p>
          <a:p>
            <a:pPr algn="l"/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Struktureinheit der TU Dresden / </a:t>
            </a: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 Vorname des Vortragenden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Ort oder Anlass des Vortrags // 13.01.2018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299662" y="6399910"/>
            <a:ext cx="1385642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2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2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2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Diplomarbeit Meret Feldkemper</a:t>
            </a:r>
            <a:br>
              <a:rPr lang="de-DE" dirty="0" smtClean="0"/>
            </a:br>
            <a:r>
              <a:rPr lang="de-DE" b="0" dirty="0" smtClean="0"/>
              <a:t>Abgabetermin 02.05.19</a:t>
            </a:r>
            <a:endParaRPr lang="de-DE" b="0" dirty="0"/>
          </a:p>
        </p:txBody>
      </p:sp>
      <p:sp>
        <p:nvSpPr>
          <p:cNvPr id="7" name="Textfeld 6"/>
          <p:cNvSpPr txBox="1"/>
          <p:nvPr/>
        </p:nvSpPr>
        <p:spPr>
          <a:xfrm>
            <a:off x="6959599" y="4486276"/>
            <a:ext cx="4670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Erledigt: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Konzept: Aktivitätsdiagramm Kollaboration</a:t>
            </a:r>
            <a:endParaRPr lang="de-DE" sz="1600" dirty="0" smtClean="0"/>
          </a:p>
          <a:p>
            <a:r>
              <a:rPr lang="de-DE" sz="1600" b="1" dirty="0" err="1"/>
              <a:t>T</a:t>
            </a:r>
            <a:r>
              <a:rPr lang="de-DE" sz="1600" b="1" dirty="0" err="1" smtClean="0"/>
              <a:t>oDo</a:t>
            </a:r>
            <a:r>
              <a:rPr lang="de-DE" sz="16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Prototyp fertig 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Fragebogen für Verifikation vorbereiten</a:t>
            </a:r>
            <a:endParaRPr lang="de-DE" sz="1600" dirty="0" smtClean="0"/>
          </a:p>
        </p:txBody>
      </p:sp>
      <p:graphicFrame>
        <p:nvGraphicFramePr>
          <p:cNvPr id="11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4021137"/>
              </p:ext>
            </p:extLst>
          </p:nvPr>
        </p:nvGraphicFramePr>
        <p:xfrm>
          <a:off x="874712" y="2573223"/>
          <a:ext cx="5889624" cy="327529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35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207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Most </a:t>
                      </a:r>
                      <a:r>
                        <a:rPr lang="de-DE" sz="1600" dirty="0" err="1" smtClean="0"/>
                        <a:t>Important</a:t>
                      </a:r>
                      <a:r>
                        <a:rPr lang="de-DE" sz="1600" dirty="0" smtClean="0"/>
                        <a:t> Work Item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Deadline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04.03.19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19.03.19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1: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smtClean="0"/>
                        <a:t>Literaturrecherche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03.01.19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95%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95%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2: Anforderungsanalyse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23.01.19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92%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92%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3: Konzept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05.02.19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76%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90%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4: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smtClean="0"/>
                        <a:t>Implementierung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20.03.19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61%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80%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5: Verifikation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17.04.19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6: Abgabe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02.05.19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Textfeld 16"/>
          <p:cNvSpPr txBox="1"/>
          <p:nvPr/>
        </p:nvSpPr>
        <p:spPr>
          <a:xfrm>
            <a:off x="874712" y="1481138"/>
            <a:ext cx="557227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Thema: </a:t>
            </a:r>
            <a:r>
              <a:rPr lang="de-DE" dirty="0" err="1" smtClean="0"/>
              <a:t>Kollaborative</a:t>
            </a:r>
            <a:r>
              <a:rPr lang="de-DE" dirty="0" smtClean="0"/>
              <a:t> Problemlösung in modularen Anlagen mittels persönlicher digitaler Assistenz</a:t>
            </a:r>
            <a:endParaRPr lang="de-DE" dirty="0"/>
          </a:p>
          <a:p>
            <a:r>
              <a:rPr lang="de-DE" b="1" dirty="0" smtClean="0"/>
              <a:t>Betreuer: </a:t>
            </a:r>
            <a:r>
              <a:rPr lang="de-DE" dirty="0" smtClean="0"/>
              <a:t>Sebastian Heinze</a:t>
            </a:r>
            <a:endParaRPr lang="de-DE" b="1" dirty="0"/>
          </a:p>
        </p:txBody>
      </p:sp>
      <p:sp>
        <p:nvSpPr>
          <p:cNvPr id="19" name="Bildplatzhalter 7"/>
          <p:cNvSpPr txBox="1">
            <a:spLocks/>
          </p:cNvSpPr>
          <p:nvPr/>
        </p:nvSpPr>
        <p:spPr>
          <a:xfrm>
            <a:off x="6959600" y="1481138"/>
            <a:ext cx="4300537" cy="3195452"/>
          </a:xfrm>
          <a:prstGeom prst="rect">
            <a:avLst/>
          </a:prstGeom>
        </p:spPr>
        <p:txBody>
          <a:bodyPr/>
          <a:lstStyle>
            <a:lvl1pPr marL="0" indent="0" algn="l" defTabSz="914269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5942" indent="-323953" algn="l" defTabSz="914269" rtl="0" eaLnBrk="1" latinLnBrk="0" hangingPunct="1">
              <a:spcBef>
                <a:spcPts val="3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269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5942" indent="-215969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5916" indent="-179362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8502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5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1030288"/>
            <a:ext cx="4772948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66571"/>
      </p:ext>
    </p:extLst>
  </p:cSld>
  <p:clrMapOvr>
    <a:masterClrMapping/>
  </p:clrMapOvr>
</p:sld>
</file>

<file path=ppt/theme/theme1.xml><?xml version="1.0" encoding="utf-8"?>
<a:theme xmlns:a="http://schemas.openxmlformats.org/drawingml/2006/main" name="1_PCSPSE_2018_16zu9">
  <a:themeElements>
    <a:clrScheme name="Benutzerdefiniert 5">
      <a:dk1>
        <a:srgbClr val="363832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_Teampitch_PLT_SVT_20190208" id="{CAF393B2-3B29-48B9-8E4E-281D61616556}" vid="{79E73FFB-C743-4B35-BB9C-BD59FD798CB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2019-03-04_DA_Feldkemper_x</Template>
  <TotalTime>0</TotalTime>
  <Words>101</Words>
  <Application>Microsoft Office PowerPoint</Application>
  <PresentationFormat>Breitbild</PresentationFormat>
  <Paragraphs>38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Calibri</vt:lpstr>
      <vt:lpstr>Wingdings</vt:lpstr>
      <vt:lpstr>Open Sans</vt:lpstr>
      <vt:lpstr>Arial</vt:lpstr>
      <vt:lpstr>Symbol</vt:lpstr>
      <vt:lpstr>1_PCSPSE_2018_16zu9</vt:lpstr>
      <vt:lpstr>Diplomarbeit Meret Feldkemper Abgabetermin 02.05.19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Diplomarbeit Meret Feldkemper Abgabetermin 02.05.19</dc:title>
  <dc:creator>Meret Feldkemper</dc:creator>
  <cp:lastModifiedBy>Meret Feldkemper</cp:lastModifiedBy>
  <cp:revision>8</cp:revision>
  <cp:lastPrinted>2018-09-13T17:09:39Z</cp:lastPrinted>
  <dcterms:created xsi:type="dcterms:W3CDTF">2019-03-04T06:44:00Z</dcterms:created>
  <dcterms:modified xsi:type="dcterms:W3CDTF">2019-03-19T08:29:29Z</dcterms:modified>
</cp:coreProperties>
</file>