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5"/>
  </p:notesMasterIdLst>
  <p:handoutMasterIdLst>
    <p:handoutMasterId r:id="rId16"/>
  </p:handoutMasterIdLst>
  <p:sldIdLst>
    <p:sldId id="319" r:id="rId2"/>
    <p:sldId id="327" r:id="rId3"/>
    <p:sldId id="320" r:id="rId4"/>
    <p:sldId id="322" r:id="rId5"/>
    <p:sldId id="325" r:id="rId6"/>
    <p:sldId id="336" r:id="rId7"/>
    <p:sldId id="331" r:id="rId8"/>
    <p:sldId id="332" r:id="rId9"/>
    <p:sldId id="335" r:id="rId10"/>
    <p:sldId id="329" r:id="rId11"/>
    <p:sldId id="324" r:id="rId12"/>
    <p:sldId id="330" r:id="rId13"/>
    <p:sldId id="326" r:id="rId14"/>
  </p:sldIdLst>
  <p:sldSz cx="12192000" cy="6858000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27"/>
            <p14:sldId id="320"/>
            <p14:sldId id="322"/>
            <p14:sldId id="325"/>
            <p14:sldId id="336"/>
            <p14:sldId id="331"/>
            <p14:sldId id="332"/>
            <p14:sldId id="335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74168" autoAdjust="0"/>
  </p:normalViewPr>
  <p:slideViewPr>
    <p:cSldViewPr snapToGrid="0" snapToObjects="1">
      <p:cViewPr varScale="1">
        <p:scale>
          <a:sx n="79" d="100"/>
          <a:sy n="79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02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07.01.2019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xmlns="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xmlns="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xmlns="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 smtClean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xmlns="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xmlns="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xmlns="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xmlns="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20042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76C873CF-9A61-9B4A-9A7F-7A0A6A11ECCC}"/>
              </a:ext>
            </a:extLst>
          </p:cNvPr>
          <p:cNvGrpSpPr/>
          <p:nvPr/>
        </p:nvGrpSpPr>
        <p:grpSpPr>
          <a:xfrm>
            <a:off x="6588176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xmlns="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xmlns="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der Interaktionsplattform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Implementierung der Anpassungen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xmlns="" id="{8E929239-873F-A040-A4FF-CF41E574A33B}"/>
              </a:ext>
            </a:extLst>
          </p:cNvPr>
          <p:cNvGrpSpPr/>
          <p:nvPr/>
        </p:nvGrpSpPr>
        <p:grpSpPr>
          <a:xfrm>
            <a:off x="658817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können dargestellt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Auswertung der Anpassungsmöglichkeiten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xmlns="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xmlns="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xmlns="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</a:t>
            </a:r>
            <a:r>
              <a:rPr lang="de-DE" dirty="0" smtClean="0"/>
              <a:t>. </a:t>
            </a:r>
            <a:r>
              <a:rPr lang="de-DE" dirty="0" err="1" smtClean="0"/>
              <a:t>January</a:t>
            </a:r>
            <a:r>
              <a:rPr lang="de-DE" dirty="0" smtClean="0"/>
              <a:t> </a:t>
            </a:r>
            <a:r>
              <a:rPr lang="de-DE" dirty="0"/>
              <a:t>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</a:t>
            </a:r>
            <a:r>
              <a:rPr lang="de-DE" dirty="0" smtClean="0"/>
              <a:t>] </a:t>
            </a:r>
            <a:r>
              <a:rPr lang="de-DE" dirty="0"/>
              <a:t>Dietrich Dörner. „Denken , Problemlösen und Intelligenz“. </a:t>
            </a:r>
            <a:r>
              <a:rPr lang="de-DE" dirty="0" smtClean="0"/>
              <a:t>In: </a:t>
            </a:r>
            <a:r>
              <a:rPr lang="de-DE" dirty="0"/>
              <a:t>Psychologische </a:t>
            </a:r>
            <a:r>
              <a:rPr lang="de-DE" dirty="0" smtClean="0"/>
              <a:t>Rundschau</a:t>
            </a:r>
            <a:r>
              <a:rPr lang="de-DE" dirty="0"/>
              <a:t> </a:t>
            </a:r>
            <a:r>
              <a:rPr lang="de-DE" dirty="0" smtClean="0"/>
              <a:t>XXXV.1 (1984), S. 10–20.</a:t>
            </a:r>
            <a:endParaRPr lang="de-DE" dirty="0" smtClean="0"/>
          </a:p>
          <a:p>
            <a:r>
              <a:rPr lang="de-DE" dirty="0" smtClean="0"/>
              <a:t>[</a:t>
            </a:r>
            <a:r>
              <a:rPr lang="de-DE" dirty="0"/>
              <a:t>7</a:t>
            </a:r>
            <a:r>
              <a:rPr lang="de-DE" dirty="0" smtClean="0"/>
              <a:t>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</a:t>
            </a:r>
            <a:r>
              <a:rPr lang="en-US" dirty="0" smtClean="0"/>
              <a:t>“. </a:t>
            </a:r>
            <a:r>
              <a:rPr lang="de-DE" dirty="0" smtClean="0"/>
              <a:t>In: </a:t>
            </a:r>
            <a:r>
              <a:rPr lang="en-US" dirty="0"/>
              <a:t>ACM International Conference Proceeding Series </a:t>
            </a:r>
            <a:r>
              <a:rPr lang="en-US" dirty="0" smtClean="0"/>
              <a:t>339 </a:t>
            </a:r>
            <a:r>
              <a:rPr lang="de-DE" dirty="0" smtClean="0"/>
              <a:t>(2008</a:t>
            </a:r>
            <a:r>
              <a:rPr lang="de-DE" dirty="0"/>
              <a:t>), S. 11–15.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AE9039D-A97A-1348-B85E-C1CBBAEAC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Für spätere Fragen:</a:t>
            </a:r>
          </a:p>
          <a:p>
            <a:endParaRPr lang="de-DE" b="1" dirty="0"/>
          </a:p>
          <a:p>
            <a:r>
              <a:rPr lang="de-DE" dirty="0"/>
              <a:t>	</a:t>
            </a:r>
            <a:r>
              <a:rPr lang="de-DE" dirty="0" err="1"/>
              <a:t>meret.feldkemper@tu-dresden.de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96B38992-B7B4-CC4F-9AC8-51919A92D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6470B7-1C34-794F-AAAA-978C5A77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255439122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864</Words>
  <Application>Microsoft Office PowerPoint</Application>
  <PresentationFormat>Breitbild</PresentationFormat>
  <Paragraphs>231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Wingdings</vt:lpstr>
      <vt:lpstr>Arial</vt:lpstr>
      <vt:lpstr>Open Sans</vt:lpstr>
      <vt:lpstr>Calibri</vt:lpstr>
      <vt:lpstr>PCSPSE_2018_16zu9</vt:lpstr>
      <vt:lpstr>Kollaborative Problemlösung in modularen Anlagen mittels persönlicher digitaler Assistenz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Zeitplan</vt:lpstr>
      <vt:lpstr>Quellen</vt:lpstr>
      <vt:lpstr>Vielen Dank für Ihre Aufmerksamkeit!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203</cp:revision>
  <cp:lastPrinted>2018-09-13T17:09:39Z</cp:lastPrinted>
  <dcterms:created xsi:type="dcterms:W3CDTF">2018-09-15T05:40:42Z</dcterms:created>
  <dcterms:modified xsi:type="dcterms:W3CDTF">2019-01-07T09:37:25Z</dcterms:modified>
</cp:coreProperties>
</file>