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8"/>
  </p:notesMasterIdLst>
  <p:handoutMasterIdLst>
    <p:handoutMasterId r:id="rId19"/>
  </p:handoutMasterIdLst>
  <p:sldIdLst>
    <p:sldId id="319" r:id="rId2"/>
    <p:sldId id="337" r:id="rId3"/>
    <p:sldId id="338" r:id="rId4"/>
    <p:sldId id="339" r:id="rId5"/>
    <p:sldId id="340" r:id="rId6"/>
    <p:sldId id="327" r:id="rId7"/>
    <p:sldId id="320" r:id="rId8"/>
    <p:sldId id="322" r:id="rId9"/>
    <p:sldId id="325" r:id="rId10"/>
    <p:sldId id="336" r:id="rId11"/>
    <p:sldId id="331" r:id="rId12"/>
    <p:sldId id="332" r:id="rId13"/>
    <p:sldId id="329" r:id="rId14"/>
    <p:sldId id="324" r:id="rId15"/>
    <p:sldId id="330" r:id="rId16"/>
    <p:sldId id="326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38"/>
            <p14:sldId id="339"/>
            <p14:sldId id="340"/>
          </p14:sldIdLst>
        </p14:section>
        <p14:section name="Backup" id="{11E1ABF5-BE9C-4ED3-BFED-F3FA90A74AB7}">
          <p14:sldIdLst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=""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=""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=""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=""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=""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=""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=""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=""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=""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=""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=""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=""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=""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=""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=""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=""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=""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 der Technik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Wie sieht ein Problemlöseprozess aus?</a:t>
            </a:r>
          </a:p>
          <a:p>
            <a:r>
              <a:rPr lang="de-DE" dirty="0" smtClean="0"/>
              <a:t>Welche Möglichkeiten bietet Assistenz?</a:t>
            </a:r>
          </a:p>
          <a:p>
            <a:r>
              <a:rPr lang="de-DE" dirty="0" smtClean="0"/>
              <a:t>Wie können individualisierte HMIs umgesetzt werden?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Modulare Anlagen</a:t>
            </a:r>
          </a:p>
          <a:p>
            <a:pPr lvl="1"/>
            <a:r>
              <a:rPr lang="de-DE" dirty="0" smtClean="0"/>
              <a:t>Rezeptabhängigkeiten, Serviceabhängigkeiten</a:t>
            </a:r>
          </a:p>
          <a:p>
            <a:r>
              <a:rPr lang="de-DE" dirty="0" smtClean="0"/>
              <a:t>Unternehmensebenen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Konzeptideen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=""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=""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883</Words>
  <Application>Microsoft Office PowerPoint</Application>
  <PresentationFormat>Breitbild</PresentationFormat>
  <Paragraphs>236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PCSPSE_2018_16zu9</vt:lpstr>
      <vt:lpstr>Kollaborative Problemlösung in modularen Anlagen mittels persönlicher digitaler Assistenz</vt:lpstr>
      <vt:lpstr>Stand der Technik </vt:lpstr>
      <vt:lpstr>Analyse</vt:lpstr>
      <vt:lpstr>Konzeptideen</vt:lpstr>
      <vt:lpstr>Fragen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208</cp:revision>
  <cp:lastPrinted>2018-09-13T17:09:39Z</cp:lastPrinted>
  <dcterms:created xsi:type="dcterms:W3CDTF">2018-09-15T05:40:42Z</dcterms:created>
  <dcterms:modified xsi:type="dcterms:W3CDTF">2019-01-22T15:41:31Z</dcterms:modified>
</cp:coreProperties>
</file>