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3"/>
  </p:notesMasterIdLst>
  <p:handoutMasterIdLst>
    <p:handoutMasterId r:id="rId4"/>
  </p:handoutMasterIdLst>
  <p:sldIdLst>
    <p:sldId id="318" r:id="rId2"/>
  </p:sldIdLst>
  <p:sldSz cx="12192000" cy="6858000"/>
  <p:notesSz cx="6858000" cy="9144000"/>
  <p:embeddedFontLst>
    <p:embeddedFont>
      <p:font typeface="Open Sans" panose="020B060402020202020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/>
        </p14:section>
        <p14:section name="Backup" id="{5377FD2B-6AB8-CB4F-AED9-6D50FAAA5858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 autoAdjust="0"/>
    <p:restoredTop sz="74168" autoAdjust="0"/>
  </p:normalViewPr>
  <p:slideViewPr>
    <p:cSldViewPr snapToGrid="0" snapToObjects="1">
      <p:cViewPr varScale="1">
        <p:scale>
          <a:sx n="79" d="100"/>
          <a:sy n="79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commentAuthors" Target="commentAuthor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18.02.2019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42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=""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=""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=""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 smtClean="0">
                <a:solidFill>
                  <a:schemeClr val="bg2"/>
                </a:solidFill>
              </a:rPr>
              <a:t>Kollaborative</a:t>
            </a:r>
            <a:r>
              <a:rPr lang="de-DE" sz="800" dirty="0" smtClean="0">
                <a:solidFill>
                  <a:schemeClr val="bg2"/>
                </a:solidFill>
              </a:rPr>
              <a:t> Problemlösung in modularen Anlagen mittels persönlicher digitaler Assistenz</a:t>
            </a:r>
            <a:endParaRPr lang="de-DE" sz="800" dirty="0">
              <a:solidFill>
                <a:schemeClr val="bg2"/>
              </a:solidFill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Forschungsseminar // </a:t>
            </a:r>
            <a:r>
              <a:rPr lang="de-DE" sz="800" baseline="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Teampitch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763000" y="6267374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M. Feldkemper: DA – </a:t>
            </a:r>
            <a:r>
              <a:rPr lang="de-DE" dirty="0" err="1" smtClean="0"/>
              <a:t>Kollaborative</a:t>
            </a:r>
            <a:r>
              <a:rPr lang="de-DE" dirty="0" smtClean="0"/>
              <a:t> Problemlösung in modularen Anlagen mittels persönlicher digitaler Assistenz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063082791"/>
              </p:ext>
            </p:extLst>
          </p:nvPr>
        </p:nvGraphicFramePr>
        <p:xfrm>
          <a:off x="874713" y="1584286"/>
          <a:ext cx="7501191" cy="31455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471"/>
                <a:gridCol w="1231392"/>
                <a:gridCol w="1121664"/>
                <a:gridCol w="1121664"/>
              </a:tblGrid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Most </a:t>
                      </a:r>
                      <a:r>
                        <a:rPr lang="de-DE" dirty="0" err="1" smtClean="0"/>
                        <a:t>Important</a:t>
                      </a:r>
                      <a:r>
                        <a:rPr lang="de-DE" dirty="0" smtClean="0"/>
                        <a:t> Work Item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Deadline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04.02.19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18.02.19</a:t>
                      </a:r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1: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Literaturrecherche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03.01.19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94%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94%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2: Anforderungsanalyse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23.01.19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86%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89%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3: Konzept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05.02.19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16%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72%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4: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Implementierung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20.03.19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5: Verifikation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17.04.19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6: Abgabe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02.05.19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74712" y="1214954"/>
            <a:ext cx="309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/>
              <a:t>Betreuer: Sebastian Heinze</a:t>
            </a:r>
            <a:endParaRPr lang="de-DE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5365143" y="1214954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 smtClean="0"/>
              <a:t>Abgabetermin: 02.05.2019</a:t>
            </a:r>
            <a:endParaRPr lang="de-DE" sz="1800" dirty="0"/>
          </a:p>
        </p:txBody>
      </p:sp>
      <p:sp>
        <p:nvSpPr>
          <p:cNvPr id="7" name="Textfeld 6"/>
          <p:cNvSpPr txBox="1"/>
          <p:nvPr/>
        </p:nvSpPr>
        <p:spPr>
          <a:xfrm>
            <a:off x="874711" y="4755314"/>
            <a:ext cx="7501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Erledigt: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Konzeptidee ausgearbeitet</a:t>
            </a:r>
            <a:endParaRPr lang="de-DE" sz="1600" dirty="0" smtClean="0"/>
          </a:p>
          <a:p>
            <a:r>
              <a:rPr lang="de-DE" sz="1600" b="1" dirty="0" err="1" smtClean="0"/>
              <a:t>ToDo</a:t>
            </a:r>
            <a:r>
              <a:rPr lang="de-DE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Prototyp einrichten</a:t>
            </a:r>
            <a:endParaRPr lang="de-DE" sz="1600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8737216" y="1293774"/>
            <a:ext cx="2986406" cy="1756322"/>
            <a:chOff x="8737217" y="1584286"/>
            <a:chExt cx="2986406" cy="1756322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7217" y="1584286"/>
              <a:ext cx="2986406" cy="1756322"/>
            </a:xfrm>
            <a:prstGeom prst="rect">
              <a:avLst/>
            </a:prstGeom>
          </p:spPr>
        </p:pic>
        <p:sp>
          <p:nvSpPr>
            <p:cNvPr id="9" name="Rechteckige Legende 8"/>
            <p:cNvSpPr/>
            <p:nvPr/>
          </p:nvSpPr>
          <p:spPr>
            <a:xfrm>
              <a:off x="9314688" y="2007220"/>
              <a:ext cx="2408935" cy="1149833"/>
            </a:xfrm>
            <a:prstGeom prst="wedgeRectCallout">
              <a:avLst>
                <a:gd name="adj1" fmla="val 24211"/>
                <a:gd name="adj2" fmla="val -75343"/>
              </a:avLst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Modul </a:t>
              </a:r>
              <a:r>
                <a:rPr lang="de-DE" dirty="0" err="1" smtClean="0">
                  <a:solidFill>
                    <a:schemeClr val="tx1"/>
                  </a:solidFill>
                </a:rPr>
                <a:t>Temper</a:t>
              </a:r>
              <a:r>
                <a:rPr lang="de-DE" dirty="0" smtClean="0">
                  <a:solidFill>
                    <a:schemeClr val="tx1"/>
                  </a:solidFill>
                </a:rPr>
                <a:t> muss in </a:t>
              </a:r>
              <a:r>
                <a:rPr lang="de-DE" dirty="0" smtClean="0">
                  <a:solidFill>
                    <a:schemeClr val="tx1"/>
                  </a:solidFill>
                </a:rPr>
                <a:t>7 </a:t>
              </a:r>
              <a:r>
                <a:rPr lang="de-DE" dirty="0" smtClean="0">
                  <a:solidFill>
                    <a:schemeClr val="tx1"/>
                  </a:solidFill>
                </a:rPr>
                <a:t>Tagen gewartet werden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hteck 10"/>
          <p:cNvSpPr/>
          <p:nvPr/>
        </p:nvSpPr>
        <p:spPr>
          <a:xfrm>
            <a:off x="8737215" y="3695534"/>
            <a:ext cx="3089023" cy="461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Kriterien festlegen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737216" y="4784964"/>
            <a:ext cx="3089023" cy="1044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Lösungen vergleichen und entscheiden!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9204959" y="3050096"/>
            <a:ext cx="0" cy="645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9223247" y="4154448"/>
            <a:ext cx="0" cy="645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223247" y="3186499"/>
            <a:ext cx="2397253" cy="330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Ziel: </a:t>
            </a:r>
            <a:r>
              <a:rPr lang="de-DE" sz="1200" dirty="0" smtClean="0">
                <a:solidFill>
                  <a:schemeClr val="tx1"/>
                </a:solidFill>
              </a:rPr>
              <a:t>Stillstand max. 3 Stunden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9235947" y="4282889"/>
            <a:ext cx="2384553" cy="330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Lösungen vorschlagen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66571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116</Words>
  <Application>Microsoft Office PowerPoint</Application>
  <PresentationFormat>Breitbild</PresentationFormat>
  <Paragraphs>41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Open Sans</vt:lpstr>
      <vt:lpstr>Calibri</vt:lpstr>
      <vt:lpstr>Wingdings</vt:lpstr>
      <vt:lpstr>Arial</vt:lpstr>
      <vt:lpstr>Symbol</vt:lpstr>
      <vt:lpstr>PCSPSE_2018_16zu9</vt:lpstr>
      <vt:lpstr>M. Feldkemper: DA – Kollaborative Problemlösung in modularen Anlagen mittels persönlicher digitaler Assistenz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101</cp:revision>
  <cp:lastPrinted>2018-09-13T17:09:39Z</cp:lastPrinted>
  <dcterms:created xsi:type="dcterms:W3CDTF">2018-09-15T05:40:42Z</dcterms:created>
  <dcterms:modified xsi:type="dcterms:W3CDTF">2019-02-18T07:02:26Z</dcterms:modified>
</cp:coreProperties>
</file>