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6"/>
  </p:notesMasterIdLst>
  <p:handoutMasterIdLst>
    <p:handoutMasterId r:id="rId27"/>
  </p:handoutMasterIdLst>
  <p:sldIdLst>
    <p:sldId id="319" r:id="rId2"/>
    <p:sldId id="337" r:id="rId3"/>
    <p:sldId id="347" r:id="rId4"/>
    <p:sldId id="341" r:id="rId5"/>
    <p:sldId id="348" r:id="rId6"/>
    <p:sldId id="351" r:id="rId7"/>
    <p:sldId id="350" r:id="rId8"/>
    <p:sldId id="352" r:id="rId9"/>
    <p:sldId id="331" r:id="rId10"/>
    <p:sldId id="339" r:id="rId11"/>
    <p:sldId id="342" r:id="rId12"/>
    <p:sldId id="343" r:id="rId13"/>
    <p:sldId id="345" r:id="rId14"/>
    <p:sldId id="338" r:id="rId15"/>
    <p:sldId id="327" r:id="rId16"/>
    <p:sldId id="320" r:id="rId17"/>
    <p:sldId id="322" r:id="rId18"/>
    <p:sldId id="325" r:id="rId19"/>
    <p:sldId id="336" r:id="rId20"/>
    <p:sldId id="332" r:id="rId21"/>
    <p:sldId id="329" r:id="rId22"/>
    <p:sldId id="324" r:id="rId23"/>
    <p:sldId id="330" r:id="rId24"/>
    <p:sldId id="326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7"/>
            <p14:sldId id="341"/>
            <p14:sldId id="348"/>
            <p14:sldId id="351"/>
            <p14:sldId id="350"/>
            <p14:sldId id="352"/>
            <p14:sldId id="331"/>
          </p14:sldIdLst>
        </p14:section>
        <p14:section name="Backup" id="{11E1ABF5-BE9C-4ED3-BFED-F3FA90A74AB7}">
          <p14:sldIdLst>
            <p14:sldId id="339"/>
            <p14:sldId id="342"/>
            <p14:sldId id="343"/>
            <p14:sldId id="345"/>
            <p14:sldId id="338"/>
            <p14:sldId id="327"/>
            <p14:sldId id="320"/>
            <p14:sldId id="322"/>
            <p14:sldId id="325"/>
            <p14:sldId id="336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74150" autoAdjust="0"/>
  </p:normalViewPr>
  <p:slideViewPr>
    <p:cSldViewPr snapToGrid="0" snapToObjects="1">
      <p:cViewPr varScale="1">
        <p:scale>
          <a:sx n="92" d="100"/>
          <a:sy n="92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17.02.19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17.02.19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Ziele definieren:</a:t>
            </a:r>
            <a:r>
              <a:rPr lang="de-DE" baseline="0" dirty="0"/>
              <a:t> Schon erster Schritt in der Problemlösung: man könnte ja auch die Wartung verschieben. Ändert sich dann nicht auch die maximal erlaubte Stillstandzeit?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6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Zwischenpräsentation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5477067" y="147876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5477067" y="289073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73753" y="4302709"/>
            <a:ext cx="917714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5934267" y="2393169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4913929" y="2041908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cxnSpLocks/>
            <a:stCxn id="5" idx="2"/>
            <a:endCxn id="6" idx="0"/>
          </p:cNvCxnSpPr>
          <p:nvPr/>
        </p:nvCxnSpPr>
        <p:spPr>
          <a:xfrm flipH="1">
            <a:off x="5932610" y="3805139"/>
            <a:ext cx="1657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cxnSpLocks/>
            <a:stCxn id="6" idx="2"/>
          </p:cNvCxnSpPr>
          <p:nvPr/>
        </p:nvCxnSpPr>
        <p:spPr>
          <a:xfrm rot="5400000" flipH="1" flipV="1">
            <a:off x="5387428" y="4213071"/>
            <a:ext cx="1549220" cy="458856"/>
          </a:xfrm>
          <a:prstGeom prst="bentConnector5">
            <a:avLst>
              <a:gd name="adj1" fmla="val -14756"/>
              <a:gd name="adj2" fmla="val 179291"/>
              <a:gd name="adj3" fmla="val 100081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0274308" y="142340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leihen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10274307" y="2835374"/>
            <a:ext cx="1039867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durch 2 ersetzen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10274308" y="424734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Wartung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auf-schieben</a:t>
            </a:r>
          </a:p>
        </p:txBody>
      </p:sp>
      <p:cxnSp>
        <p:nvCxnSpPr>
          <p:cNvPr id="38" name="Gewinkelte Verbindung 37"/>
          <p:cNvCxnSpPr>
            <a:cxnSpLocks/>
            <a:stCxn id="21" idx="1"/>
          </p:cNvCxnSpPr>
          <p:nvPr/>
        </p:nvCxnSpPr>
        <p:spPr>
          <a:xfrm rot="10800000" flipV="1">
            <a:off x="6487458" y="1880604"/>
            <a:ext cx="3786850" cy="24711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cxnSpLocks/>
            <a:stCxn id="22" idx="1"/>
          </p:cNvCxnSpPr>
          <p:nvPr/>
        </p:nvCxnSpPr>
        <p:spPr>
          <a:xfrm rot="10800000" flipV="1">
            <a:off x="6487459" y="3292574"/>
            <a:ext cx="3786848" cy="1446014"/>
          </a:xfrm>
          <a:prstGeom prst="bentConnector3">
            <a:avLst>
              <a:gd name="adj1" fmla="val 328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cxnSpLocks/>
            <a:stCxn id="23" idx="1"/>
          </p:cNvCxnSpPr>
          <p:nvPr/>
        </p:nvCxnSpPr>
        <p:spPr>
          <a:xfrm rot="10800000" flipV="1">
            <a:off x="6487462" y="4704544"/>
            <a:ext cx="3786847" cy="491244"/>
          </a:xfrm>
          <a:prstGeom prst="bentConnector3">
            <a:avLst>
              <a:gd name="adj1" fmla="val 17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641533" y="4013623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7641533" y="4419846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7641533" y="4862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5280297" y="4198820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5372895" y="4198820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 hidden="1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 hidden="1">
            <a:extLst>
              <a:ext uri="{FF2B5EF4-FFF2-40B4-BE49-F238E27FC236}">
                <a16:creationId xmlns:a16="http://schemas.microsoft.com/office/drawing/2014/main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 hidden="1">
            <a:extLst>
              <a:ext uri="{FF2B5EF4-FFF2-40B4-BE49-F238E27FC236}">
                <a16:creationId xmlns:a16="http://schemas.microsoft.com/office/drawing/2014/main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0" y="1274523"/>
            <a:ext cx="3045670" cy="3966812"/>
            <a:chOff x="1780029" y="1414270"/>
            <a:chExt cx="3045670" cy="381207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Dauer der Wartung: 2 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Bedingungen: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Maximale Stillstandzeit: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>
                  <a:solidFill>
                    <a:schemeClr val="tx1"/>
                  </a:solidFill>
                </a:rPr>
                <a:t>3 Stunden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Wartung in 7 Tagen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Was ist die beste Lösung?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6206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Wartung Modul </a:t>
              </a:r>
              <a:r>
                <a:rPr lang="de-DE" b="1" dirty="0" err="1">
                  <a:solidFill>
                    <a:schemeClr val="accent4"/>
                  </a:solidFill>
                </a:rPr>
                <a:t>Temper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die Problemlösung benötigt der Nutzer eine Vielzahl an Informationen…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0" y="1669646"/>
            <a:ext cx="3045670" cy="3966812"/>
            <a:chOff x="1780029" y="1414270"/>
            <a:chExt cx="3045670" cy="381207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Verbindungen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Services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Fahrweisenparameter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Strategie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Betriebsart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KPIs (welche?)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Module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6264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930910" y="1282009"/>
            <a:ext cx="9332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Aktuell</a:t>
            </a: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4352544" y="1282009"/>
            <a:ext cx="0" cy="46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19207" y="1282009"/>
            <a:ext cx="1849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Wünschenswert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742697" y="1669646"/>
            <a:ext cx="3045600" cy="3966812"/>
            <a:chOff x="1780029" y="1414270"/>
            <a:chExt cx="3012345" cy="396681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12345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Meldungen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Abhängigkeiten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Konfigurationsparameter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Services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5799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63794" y="1669646"/>
            <a:ext cx="3045600" cy="3966812"/>
            <a:chOff x="1780030" y="1414270"/>
            <a:chExt cx="3119184" cy="39668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3"/>
              <a:ext cx="3119184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Produktionskennzahlen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Produktqualität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der Modulaustausch?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Entstehende Kosten durch Stillstand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15290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Wirtschaftlichkeit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356258"/>
            <a:chOff x="5722588" y="778744"/>
            <a:chExt cx="4850447" cy="535625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356258"/>
              <a:chOff x="1780030" y="1414270"/>
              <a:chExt cx="4850447" cy="535625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18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249328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Problemidentifikation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99304"/>
              <a:ext cx="4500025" cy="1672485"/>
              <a:chOff x="6801959" y="1061609"/>
              <a:chExt cx="4500025" cy="167248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sind die Kennzahlen?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Aktuelle Meldungen, Warnungen, Alarme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Zustand der Services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61609"/>
                <a:ext cx="4091593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Informationen über den aktuellen Status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348210"/>
              <a:ext cx="4500025" cy="2637772"/>
              <a:chOff x="6780161" y="3348210"/>
              <a:chExt cx="4500025" cy="263777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563955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Problem spezifizieren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Bereich in PFE eingrenzen: Markierung der betroffenen Elemente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Ziele definieren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des aktuellen Status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348210"/>
                <a:ext cx="4091594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Problembeschreibung und Zieldefinition</a:t>
                </a:r>
              </a:p>
            </p:txBody>
          </p:sp>
        </p:grp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2" y="1030288"/>
            <a:ext cx="3926054" cy="17381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F5EC1D0-6DA0-2445-BD1B-0BFF79CF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0" y="2943946"/>
            <a:ext cx="5376039" cy="30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/>
          <a:stretch/>
        </p:blipFill>
        <p:spPr>
          <a:xfrm>
            <a:off x="1197014" y="346075"/>
            <a:ext cx="9797971" cy="5679713"/>
          </a:xfrm>
        </p:spPr>
      </p:pic>
    </p:spTree>
    <p:extLst>
      <p:ext uri="{BB962C8B-B14F-4D97-AF65-F5344CB8AC3E}">
        <p14:creationId xmlns:p14="http://schemas.microsoft.com/office/powerpoint/2010/main" val="32210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8063918" y="805727"/>
            <a:ext cx="3179677" cy="4872163"/>
            <a:chOff x="5722588" y="1133465"/>
            <a:chExt cx="4850447" cy="487216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1133465"/>
              <a:ext cx="4850447" cy="4872163"/>
              <a:chOff x="1780030" y="1768991"/>
              <a:chExt cx="4850447" cy="4872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907078"/>
                <a:ext cx="4850447" cy="4734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2151234" y="1768991"/>
                <a:ext cx="2739808" cy="315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Problemlösung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025934" y="1545246"/>
              <a:ext cx="4303093" cy="1303643"/>
              <a:chOff x="6886499" y="1407551"/>
              <a:chExt cx="4303093" cy="1303643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86499" y="1576320"/>
                <a:ext cx="4303093" cy="1134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Nutzer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7038898" y="1407551"/>
                <a:ext cx="3601199" cy="341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vorschlagen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025934" y="3114180"/>
              <a:ext cx="4303094" cy="2685281"/>
              <a:chOff x="6886499" y="3114180"/>
              <a:chExt cx="4303094" cy="2685281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886499" y="3320462"/>
                <a:ext cx="4303094" cy="247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verschiedener Einflussfaktoren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Abwägen der verschiedenen Faktoren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Abhängig vom aktuellem Umstand im Unternehmen 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7060695" y="3114180"/>
                <a:ext cx="3601201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vergleichen</a:t>
                </a:r>
              </a:p>
            </p:txBody>
          </p:sp>
        </p:grp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3CD3230B-6D18-7F44-B7DB-AA9C0FE0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2" y="1180110"/>
            <a:ext cx="7344506" cy="43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0CDB-2BCC-F341-9CF1-930A7CCD906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40" y="346075"/>
            <a:ext cx="9804320" cy="5708361"/>
          </a:xfrm>
        </p:spPr>
      </p:pic>
    </p:spTree>
    <p:extLst>
      <p:ext uri="{BB962C8B-B14F-4D97-AF65-F5344CB8AC3E}">
        <p14:creationId xmlns:p14="http://schemas.microsoft.com/office/powerpoint/2010/main" val="339269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1397</Words>
  <Application>Microsoft Macintosh PowerPoint</Application>
  <PresentationFormat>Breitbild</PresentationFormat>
  <Paragraphs>437</Paragraphs>
  <Slides>24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Open Sans</vt:lpstr>
      <vt:lpstr>Arial</vt:lpstr>
      <vt:lpstr>Calibri</vt:lpstr>
      <vt:lpstr>PCSPSE_2018_16zu9</vt:lpstr>
      <vt:lpstr>Kollaborative Problemlösung in modularen Anlagen mittels persönlicher digitaler Assistenz</vt:lpstr>
      <vt:lpstr>Use Case</vt:lpstr>
      <vt:lpstr>Für die Problemlösung benötigt der Nutzer eine Vielzahl an Informationen…</vt:lpstr>
      <vt:lpstr>Nutzer unterstützen</vt:lpstr>
      <vt:lpstr>Ablauf des Problemlöseprozess</vt:lpstr>
      <vt:lpstr>PowerPoint-Präsentation</vt:lpstr>
      <vt:lpstr>Ablauf des Problemlöseprozess</vt:lpstr>
      <vt:lpstr>PowerPoint-Präsentation</vt:lpstr>
      <vt:lpstr>Zeitplan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291</cp:revision>
  <cp:lastPrinted>2018-09-13T17:09:39Z</cp:lastPrinted>
  <dcterms:created xsi:type="dcterms:W3CDTF">2018-09-15T05:40:42Z</dcterms:created>
  <dcterms:modified xsi:type="dcterms:W3CDTF">2019-02-17T10:11:11Z</dcterms:modified>
</cp:coreProperties>
</file>