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7"/>
  </p:notesMasterIdLst>
  <p:handoutMasterIdLst>
    <p:handoutMasterId r:id="rId18"/>
  </p:handoutMasterIdLst>
  <p:sldIdLst>
    <p:sldId id="319" r:id="rId2"/>
    <p:sldId id="333" r:id="rId3"/>
    <p:sldId id="334" r:id="rId4"/>
    <p:sldId id="336" r:id="rId5"/>
    <p:sldId id="337" r:id="rId6"/>
    <p:sldId id="338" r:id="rId7"/>
    <p:sldId id="339" r:id="rId8"/>
    <p:sldId id="345" r:id="rId9"/>
    <p:sldId id="340" r:id="rId10"/>
    <p:sldId id="341" r:id="rId11"/>
    <p:sldId id="342" r:id="rId12"/>
    <p:sldId id="335" r:id="rId13"/>
    <p:sldId id="331" r:id="rId14"/>
    <p:sldId id="344" r:id="rId15"/>
    <p:sldId id="343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34"/>
          </p14:sldIdLst>
        </p14:section>
        <p14:section name="Stand der Technik" id="{CDD8C508-1B50-46D6-B7CC-FFB52AE2B290}">
          <p14:sldIdLst>
            <p14:sldId id="336"/>
            <p14:sldId id="337"/>
          </p14:sldIdLst>
        </p14:section>
        <p14:section name="Analyse" id="{6368FECF-A9D6-4E2B-850A-51450B704BAA}">
          <p14:sldIdLst>
            <p14:sldId id="338"/>
            <p14:sldId id="339"/>
            <p14:sldId id="345"/>
          </p14:sldIdLst>
        </p14:section>
        <p14:section name="Konzept" id="{E376154F-9774-459E-9E9C-59AD327EB00C}">
          <p14:sldIdLst>
            <p14:sldId id="340"/>
            <p14:sldId id="341"/>
          </p14:sldIdLst>
        </p14:section>
        <p14:section name="Auswertung" id="{C402185C-43CD-4F2F-BA95-BFAFA12FB760}">
          <p14:sldIdLst>
            <p14:sldId id="342"/>
            <p14:sldId id="335"/>
          </p14:sldIdLst>
        </p14:section>
        <p14:section name="Ende" id="{3CAF6AEF-7310-44C9-8E19-98BEE105B6AD}">
          <p14:sldIdLst>
            <p14:sldId id="331"/>
            <p14:sldId id="344"/>
            <p14:sldId id="343"/>
          </p14:sldIdLst>
        </p14:section>
        <p14:section name="Backup" id="{11E1ABF5-BE9C-4ED3-BFED-F3FA90A74A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74150" autoAdjust="0"/>
  </p:normalViewPr>
  <p:slideViewPr>
    <p:cSldViewPr snapToGrid="0" snapToObjects="1">
      <p:cViewPr varScale="1">
        <p:scale>
          <a:sx n="79" d="100"/>
          <a:sy n="79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Probeverteidigung Diplomarbeit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02080" y="1658112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402080" y="3122096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402080" y="4586080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533666" y="3144128"/>
            <a:ext cx="67665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1644169" y="4192379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Wie kann dem Nutzer geholfen werden?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3169076" y="1411863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Was will und sollte der Nutzer wissen?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6076868" y="1402294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Ist der Nutzer jetzt glücklich?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4588731" y="4192380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Design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7533293" y="4206104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Ausblick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99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5907024" y="3200202"/>
            <a:ext cx="20558" cy="99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38778"/>
            <a:ext cx="0" cy="99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879122" y="2477496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Verzweifelter Nutzer (Bild)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F68B8E9-417E-0141-AE27-E298ED29929C}"/>
              </a:ext>
            </a:extLst>
          </p:cNvPr>
          <p:cNvSpPr/>
          <p:nvPr/>
        </p:nvSpPr>
        <p:spPr>
          <a:xfrm>
            <a:off x="9300226" y="2533570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Glücklicher Nutzer (Bild)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Wobei kann der Mitarbeiter mit einem Assistenzsystem unterstützt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ein Problemlöseprozess aus?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für Informationen stellt die modulare Anlage zur Verfügung?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für Benutzergruppen gibt 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182</Words>
  <Application>Microsoft Office PowerPoint</Application>
  <PresentationFormat>Breitbild</PresentationFormat>
  <Paragraphs>57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Calibri</vt:lpstr>
      <vt:lpstr>Open Sans</vt:lpstr>
      <vt:lpstr>Wingdings</vt:lpstr>
      <vt:lpstr>Arial</vt:lpstr>
      <vt:lpstr>PCSPSE_2018_16zu9</vt:lpstr>
      <vt:lpstr>Kollaborative Problemlösung in modularen Anlagen mittels persönlicher digitaler Assistenz</vt:lpstr>
      <vt:lpstr>Motivation</vt:lpstr>
      <vt:lpstr>Agenda</vt:lpstr>
      <vt:lpstr>Wobei kann der Mitarbeiter mit einem Assistenzsystem unterstützt werden?</vt:lpstr>
      <vt:lpstr>Wie sieht ein Problemlöseprozess aus?</vt:lpstr>
      <vt:lpstr>Was für Informationen stellt die modulare Anlage zur Verfügung?</vt:lpstr>
      <vt:lpstr>Was für Benutzergruppen gibt es?</vt:lpstr>
      <vt:lpstr>PowerPoint-Präsentation</vt:lpstr>
      <vt:lpstr>PowerPoint-Präsentation</vt:lpstr>
      <vt:lpstr>PowerPoint-Präsentation</vt:lpstr>
      <vt:lpstr>PowerPoint-Präsentation</vt:lpstr>
      <vt:lpstr>Ausblick</vt:lpstr>
      <vt:lpstr>Zeitplan</vt:lpstr>
      <vt:lpstr>Quellen</vt:lpstr>
      <vt:lpstr>Vielen Dank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307</cp:revision>
  <cp:lastPrinted>2018-09-13T17:09:39Z</cp:lastPrinted>
  <dcterms:created xsi:type="dcterms:W3CDTF">2018-09-15T05:40:42Z</dcterms:created>
  <dcterms:modified xsi:type="dcterms:W3CDTF">2019-03-29T12:57:01Z</dcterms:modified>
</cp:coreProperties>
</file>