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/>
        </p14:section>
        <p14:section name="Backup" id="{5377FD2B-6AB8-CB4F-AED9-6D50FAAA5858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74168" autoAdjust="0"/>
  </p:normalViewPr>
  <p:slideViewPr>
    <p:cSldViewPr snapToGrid="0" snapToObjects="1">
      <p:cViewPr>
        <p:scale>
          <a:sx n="75" d="100"/>
          <a:sy n="75" d="100"/>
        </p:scale>
        <p:origin x="120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Kollaborative</a:t>
            </a:r>
            <a:r>
              <a:rPr lang="de-DE" sz="800" dirty="0" smtClean="0">
                <a:solidFill>
                  <a:schemeClr val="bg2"/>
                </a:solidFill>
              </a:rPr>
              <a:t> Problemlösung in modularen Anlagen mittels persönlicher digitaler Assistenz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Forschungsseminar //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Teampitch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763000" y="6267374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M. Feldkemper: DA –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78475160"/>
              </p:ext>
            </p:extLst>
          </p:nvPr>
        </p:nvGraphicFramePr>
        <p:xfrm>
          <a:off x="874713" y="1584286"/>
          <a:ext cx="7501191" cy="3145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471"/>
                <a:gridCol w="1231392"/>
                <a:gridCol w="1121664"/>
                <a:gridCol w="1121664"/>
              </a:tblGrid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Most </a:t>
                      </a:r>
                      <a:r>
                        <a:rPr lang="de-DE" dirty="0" err="1" smtClean="0"/>
                        <a:t>Important</a:t>
                      </a:r>
                      <a:r>
                        <a:rPr lang="de-DE" dirty="0" smtClean="0"/>
                        <a:t> Work Item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Deadline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26.11.18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10.12.18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1: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Literaturrecherche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</a:t>
                      </a:r>
                      <a:r>
                        <a:rPr lang="de-DE" dirty="0" smtClean="0"/>
                        <a:t>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46%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2: Anforderungsanalyse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3: Konzept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05.02.19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4: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Implementierung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20.03.19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5: Verifikation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17.04.19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6: Abgabe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02.05.19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74712" y="12149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Betreuer: Sebastian Heinze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365143" y="121495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Abgabetermin: 02.05.2019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874711" y="4755314"/>
            <a:ext cx="7501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Erledigt:</a:t>
            </a:r>
            <a:endParaRPr lang="de-DE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Wie lösen Menschen Probleme?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Was heißt </a:t>
            </a:r>
            <a:r>
              <a:rPr lang="de-DE" sz="1600" dirty="0" err="1" smtClean="0"/>
              <a:t>kollaborativ</a:t>
            </a:r>
            <a:r>
              <a:rPr lang="de-DE" sz="1600" dirty="0" smtClean="0"/>
              <a:t>?</a:t>
            </a:r>
            <a:endParaRPr lang="de-DE" sz="1600" dirty="0"/>
          </a:p>
          <a:p>
            <a:r>
              <a:rPr lang="de-DE" sz="1600" b="1" dirty="0" err="1" smtClean="0"/>
              <a:t>ToDo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Thema Assistenz/Assistenzsysteme; HMI</a:t>
            </a:r>
            <a:endParaRPr lang="de-DE" sz="16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8737216" y="1293774"/>
            <a:ext cx="2986406" cy="1756322"/>
            <a:chOff x="8737217" y="1584286"/>
            <a:chExt cx="2986406" cy="1756322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217" y="1584286"/>
              <a:ext cx="2986406" cy="1756322"/>
            </a:xfrm>
            <a:prstGeom prst="rect">
              <a:avLst/>
            </a:prstGeom>
          </p:spPr>
        </p:pic>
        <p:sp>
          <p:nvSpPr>
            <p:cNvPr id="9" name="Rechteckige Legende 8"/>
            <p:cNvSpPr/>
            <p:nvPr/>
          </p:nvSpPr>
          <p:spPr>
            <a:xfrm>
              <a:off x="9314688" y="2007220"/>
              <a:ext cx="2408935" cy="1149833"/>
            </a:xfrm>
            <a:prstGeom prst="wedgeRectCallout">
              <a:avLst>
                <a:gd name="adj1" fmla="val 24211"/>
                <a:gd name="adj2" fmla="val -75343"/>
              </a:avLst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Service Befüllen von BP21 abgebrochen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hteck 10"/>
          <p:cNvSpPr/>
          <p:nvPr/>
        </p:nvSpPr>
        <p:spPr>
          <a:xfrm>
            <a:off x="8737215" y="3695534"/>
            <a:ext cx="3089023" cy="46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Füllstandssensor</a:t>
            </a:r>
            <a:r>
              <a:rPr lang="de-DE" sz="1600" dirty="0" smtClean="0">
                <a:solidFill>
                  <a:schemeClr val="tx1"/>
                </a:solidFill>
              </a:rPr>
              <a:t> kaputt?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737216" y="4784964"/>
            <a:ext cx="3089023" cy="1044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Service Befüllen ist abhängig von Service Dosieren!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Bitte prüfen!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9204959" y="3050096"/>
            <a:ext cx="0" cy="64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9223247" y="4154448"/>
            <a:ext cx="0" cy="64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223247" y="3186499"/>
            <a:ext cx="2092453" cy="33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Idee des Menschen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235947" y="4282889"/>
            <a:ext cx="2384553" cy="33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Assistenz gibt Hinweis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122</Words>
  <Application>Microsoft Office PowerPoint</Application>
  <PresentationFormat>Breitbild</PresentationFormat>
  <Paragraphs>41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Open Sans</vt:lpstr>
      <vt:lpstr>Wingdings</vt:lpstr>
      <vt:lpstr>Arial</vt:lpstr>
      <vt:lpstr>Symbol</vt:lpstr>
      <vt:lpstr>PCSPSE_2018_16zu9</vt:lpstr>
      <vt:lpstr>M. Feldkemper: DA – Kollaborative Problemlösung in modularen Anlagen mittels persönlicher digitaler Assistenz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93</cp:revision>
  <cp:lastPrinted>2018-09-13T17:09:39Z</cp:lastPrinted>
  <dcterms:created xsi:type="dcterms:W3CDTF">2018-09-15T05:40:42Z</dcterms:created>
  <dcterms:modified xsi:type="dcterms:W3CDTF">2018-12-10T07:10:44Z</dcterms:modified>
</cp:coreProperties>
</file>