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0" r:id="rId4"/>
    <p:sldId id="322" r:id="rId5"/>
    <p:sldId id="329" r:id="rId6"/>
    <p:sldId id="324" r:id="rId7"/>
    <p:sldId id="330" r:id="rId8"/>
    <p:sldId id="325" r:id="rId9"/>
    <p:sldId id="326" r:id="rId10"/>
    <p:sldId id="331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2"/>
            <p14:sldId id="329"/>
            <p14:sldId id="324"/>
            <p14:sldId id="330"/>
            <p14:sldId id="325"/>
            <p14:sldId id="326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74168" autoAdjust="0"/>
  </p:normalViewPr>
  <p:slideViewPr>
    <p:cSldViewPr snapToGrid="0" snapToObjects="1">
      <p:cViewPr varScale="1">
        <p:scale>
          <a:sx n="93" d="100"/>
          <a:sy n="93" d="100"/>
        </p:scale>
        <p:origin x="1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02.01.19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02.01.19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94840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94840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94840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Automation</a:t>
            </a:r>
          </a:p>
          <a:p>
            <a:pPr lvl="1"/>
            <a:r>
              <a:rPr lang="de-DE"/>
              <a:t>Symbolbild??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755163"/>
            <a:ext cx="3730752" cy="1312785"/>
            <a:chOff x="1780032" y="1330903"/>
            <a:chExt cx="3730752" cy="1312785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330903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Assistent: Welche Funktionen stellt die Assistenz zur Verfügung?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Verknüpft die Informationen</a:t>
            </a:r>
          </a:p>
          <a:p>
            <a:pPr lvl="1"/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164807" y="1653326"/>
            <a:ext cx="5252237" cy="3253941"/>
            <a:chOff x="1780031" y="1330903"/>
            <a:chExt cx="5252237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5252237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429</Words>
  <Application>Microsoft Macintosh PowerPoint</Application>
  <PresentationFormat>Breitbild</PresentationFormat>
  <Paragraphs>153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Arial</vt:lpstr>
      <vt:lpstr>Wingdings</vt:lpstr>
      <vt:lpstr>Open Sans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Menschen lösen Probleme unterschiedlich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Digitaler Assistent: Welche Funktionen stellt die Assistenz zur Verfügung?</vt:lpstr>
      <vt:lpstr>Modulare Anlagen sind zustandsgesteuert und stellen ihre Funktionen als Services zur Verfügung</vt:lpstr>
      <vt:lpstr>Zeitplan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157</cp:revision>
  <cp:lastPrinted>2018-09-13T17:09:39Z</cp:lastPrinted>
  <dcterms:created xsi:type="dcterms:W3CDTF">2018-09-15T05:40:42Z</dcterms:created>
  <dcterms:modified xsi:type="dcterms:W3CDTF">2019-01-02T16:57:22Z</dcterms:modified>
</cp:coreProperties>
</file>