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90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A983"/>
    <a:srgbClr val="009BA4"/>
    <a:srgbClr val="93C356"/>
    <a:srgbClr val="BCCF02"/>
    <a:srgbClr val="28618C"/>
    <a:srgbClr val="539DC5"/>
    <a:srgbClr val="02ACA8"/>
    <a:srgbClr val="F07D00"/>
    <a:srgbClr val="E0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04.03.2019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759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9424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960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xmlns="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62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021474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rgbClr val="565A5B"/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642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54635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43862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7182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</a:t>
            </a:r>
            <a:r>
              <a:rPr lang="de-DE" dirty="0" smtClean="0"/>
              <a:t>für Aufzählungen(14pt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Forschungsseminar PLT/ SVT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13.01.2018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299662" y="6399910"/>
            <a:ext cx="138564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2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2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Diplomarbeit Meret Feldkemper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smtClean="0"/>
              <a:t>Abgabetermin </a:t>
            </a:r>
            <a:r>
              <a:rPr lang="de-DE" b="0" dirty="0" smtClean="0"/>
              <a:t>02</a:t>
            </a:r>
            <a:r>
              <a:rPr lang="de-DE" b="0" dirty="0" smtClean="0"/>
              <a:t>.05.19</a:t>
            </a:r>
            <a:endParaRPr lang="de-DE" b="0" dirty="0"/>
          </a:p>
        </p:txBody>
      </p:sp>
      <p:sp>
        <p:nvSpPr>
          <p:cNvPr id="7" name="Textfeld 6"/>
          <p:cNvSpPr txBox="1"/>
          <p:nvPr/>
        </p:nvSpPr>
        <p:spPr>
          <a:xfrm>
            <a:off x="6959600" y="4486276"/>
            <a:ext cx="449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Prototyp grundlegend aufgebaut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UML-Diagramme für Prototyp erstellt</a:t>
            </a:r>
            <a:endParaRPr lang="de-DE" sz="1600" dirty="0" smtClean="0"/>
          </a:p>
          <a:p>
            <a:r>
              <a:rPr lang="de-DE" sz="1600" b="1" dirty="0" err="1"/>
              <a:t>T</a:t>
            </a:r>
            <a:r>
              <a:rPr lang="de-DE" sz="1600" b="1" dirty="0" err="1" smtClean="0"/>
              <a:t>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Konzept konkretisieren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Rezept in Prototyp einbinden</a:t>
            </a:r>
            <a:endParaRPr lang="de-DE" sz="1600" dirty="0" smtClean="0"/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235891"/>
              </p:ext>
            </p:extLst>
          </p:nvPr>
        </p:nvGraphicFramePr>
        <p:xfrm>
          <a:off x="874712" y="2573223"/>
          <a:ext cx="5889624" cy="32752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35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Most </a:t>
                      </a:r>
                      <a:r>
                        <a:rPr lang="de-DE" sz="1600" dirty="0" err="1" smtClean="0"/>
                        <a:t>Important</a:t>
                      </a:r>
                      <a:r>
                        <a:rPr lang="de-DE" sz="1600" dirty="0" smtClean="0"/>
                        <a:t> Work Item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Deadline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18.02.19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04.03.19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1: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Literaturrecherche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94%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95%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2: Anforderungsanalyse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89%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3: Konzept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05.02.19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72%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76%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4: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Implementierung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20.03.19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61%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5: Verifikation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17.04.19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6: Abgabe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02.05.19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874712" y="1481138"/>
            <a:ext cx="55722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Thema</a:t>
            </a:r>
            <a:r>
              <a:rPr lang="de-DE" b="1" dirty="0" smtClean="0"/>
              <a:t>: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  <a:p>
            <a:r>
              <a:rPr lang="de-DE" b="1" dirty="0" smtClean="0"/>
              <a:t>Betreuer: </a:t>
            </a:r>
            <a:r>
              <a:rPr lang="de-DE" dirty="0" smtClean="0"/>
              <a:t>Sebastian Heinze</a:t>
            </a:r>
            <a:endParaRPr lang="de-DE" b="1" dirty="0"/>
          </a:p>
        </p:txBody>
      </p:sp>
      <p:sp>
        <p:nvSpPr>
          <p:cNvPr id="19" name="Bildplatzhalter 7"/>
          <p:cNvSpPr txBox="1">
            <a:spLocks/>
          </p:cNvSpPr>
          <p:nvPr/>
        </p:nvSpPr>
        <p:spPr>
          <a:xfrm>
            <a:off x="6959600" y="1481138"/>
            <a:ext cx="4300537" cy="3195452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030288"/>
            <a:ext cx="477294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PCSPSE_2018_16zu9">
  <a:themeElements>
    <a:clrScheme name="Benutzerdefiniert 5">
      <a:dk1>
        <a:srgbClr val="363832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Teampitch_PLT_SVT_20190208" id="{CAF393B2-3B29-48B9-8E4E-281D61616556}" vid="{79E73FFB-C743-4B35-BB9C-BD59FD798C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2019-03-04_DA_Feldkemper_x</Template>
  <TotalTime>0</TotalTime>
  <Words>103</Words>
  <Application>Microsoft Office PowerPoint</Application>
  <PresentationFormat>Breitbild</PresentationFormat>
  <Paragraphs>39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Open Sans</vt:lpstr>
      <vt:lpstr>Calibri</vt:lpstr>
      <vt:lpstr>Wingdings</vt:lpstr>
      <vt:lpstr>Arial</vt:lpstr>
      <vt:lpstr>Symbol</vt:lpstr>
      <vt:lpstr>1_PCSPSE_2018_16zu9</vt:lpstr>
      <vt:lpstr>Diplomarbeit Meret Feldkemper Abgabetermin 02.05.19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Meret Feldkemper Abgabetermin 02.05.19</dc:title>
  <dc:creator>Meret Feldkemper</dc:creator>
  <cp:lastModifiedBy>Meret Feldkemper</cp:lastModifiedBy>
  <cp:revision>5</cp:revision>
  <cp:lastPrinted>2018-09-13T17:09:39Z</cp:lastPrinted>
  <dcterms:created xsi:type="dcterms:W3CDTF">2019-03-04T06:44:00Z</dcterms:created>
  <dcterms:modified xsi:type="dcterms:W3CDTF">2019-03-04T07:30:22Z</dcterms:modified>
</cp:coreProperties>
</file>