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1"/>
  </p:notesMasterIdLst>
  <p:handoutMasterIdLst>
    <p:handoutMasterId r:id="rId12"/>
  </p:handoutMasterIdLst>
  <p:sldIdLst>
    <p:sldId id="319" r:id="rId2"/>
    <p:sldId id="327" r:id="rId3"/>
    <p:sldId id="320" r:id="rId4"/>
    <p:sldId id="326" r:id="rId5"/>
    <p:sldId id="322" r:id="rId6"/>
    <p:sldId id="323" r:id="rId7"/>
    <p:sldId id="324" r:id="rId8"/>
    <p:sldId id="325" r:id="rId9"/>
    <p:sldId id="318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6"/>
            <p14:sldId id="322"/>
            <p14:sldId id="323"/>
            <p14:sldId id="324"/>
            <p14:sldId id="32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74212" autoAdjust="0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12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xx.xx.xxxx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Automation</a:t>
            </a:r>
          </a:p>
        </p:txBody>
      </p: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" y="211640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63305" y="1312196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973840" y="1322102"/>
            <a:ext cx="19113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386546" y="1316800"/>
            <a:ext cx="117066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175478"/>
            <a:ext cx="2116327" cy="1690756"/>
            <a:chOff x="9339072" y="2175478"/>
            <a:chExt cx="2116327" cy="1690756"/>
          </a:xfrm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/>
              <a:t>Flexibel</a:t>
            </a:r>
          </a:p>
          <a:p>
            <a:pPr lvl="1"/>
            <a:r>
              <a:rPr lang="de-DE" dirty="0"/>
              <a:t>Anlage verändert sich schneller</a:t>
            </a:r>
          </a:p>
          <a:p>
            <a:pPr lvl="1"/>
            <a:r>
              <a:rPr lang="de-DE" dirty="0"/>
              <a:t>Anlage wird anders betrieben, als herkömmliche Anlagen</a:t>
            </a:r>
          </a:p>
          <a:p>
            <a:pPr lvl="1"/>
            <a:r>
              <a:rPr lang="de-DE" dirty="0"/>
              <a:t>Serviceorientierte Steuerung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 lösen Probleme unterschiedlich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Interaktionsmechaniken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59410" y="2137476"/>
            <a:ext cx="1998000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Zeigegeräte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Trackball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Joystick</a:t>
            </a:r>
          </a:p>
        </p:txBody>
      </p:sp>
      <p:sp>
        <p:nvSpPr>
          <p:cNvPr id="12" name="Rechteck 11"/>
          <p:cNvSpPr/>
          <p:nvPr/>
        </p:nvSpPr>
        <p:spPr>
          <a:xfrm>
            <a:off x="5165311" y="2133060"/>
            <a:ext cx="1999488" cy="3737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Touch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Berühren des Bildschirms</a:t>
            </a:r>
          </a:p>
        </p:txBody>
      </p:sp>
      <p:sp>
        <p:nvSpPr>
          <p:cNvPr id="13" name="Rechteck 12"/>
          <p:cNvSpPr/>
          <p:nvPr/>
        </p:nvSpPr>
        <p:spPr>
          <a:xfrm>
            <a:off x="3011616" y="2137476"/>
            <a:ext cx="1999488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Text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Kommandos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Fließtext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319006" y="2137476"/>
            <a:ext cx="1999488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Sprache</a:t>
            </a:r>
          </a:p>
        </p:txBody>
      </p:sp>
      <p:sp>
        <p:nvSpPr>
          <p:cNvPr id="15" name="Rechteck 14"/>
          <p:cNvSpPr/>
          <p:nvPr/>
        </p:nvSpPr>
        <p:spPr>
          <a:xfrm>
            <a:off x="9472701" y="2137476"/>
            <a:ext cx="1999488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Gestik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5" y="1218661"/>
            <a:ext cx="914400" cy="914400"/>
          </a:xfrm>
          <a:solidFill>
            <a:schemeClr val="bg1"/>
          </a:solidFill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50" y="122307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60" y="122307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55" y="1142762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45" y="1218661"/>
            <a:ext cx="914400" cy="914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09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Geräte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Smartwatch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24942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Assistent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M. Feldkemper: DA – </a:t>
            </a:r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Most </a:t>
                      </a:r>
                      <a:r>
                        <a:rPr lang="de-DE" dirty="0" err="1"/>
                        <a:t>Important</a:t>
                      </a:r>
                      <a:r>
                        <a:rPr lang="de-DE" dirty="0"/>
                        <a:t> Work 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Deadline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22.11.18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26.11.18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1: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Literaturrecherche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2: Anforderungsanalyse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3: Konzept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05.02.19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4: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Implementierung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20.03.19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5: Verifikation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17.04.19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6: Abgabe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02.05.19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Betreuer: Sebastian Heinze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/>
              <a:t>Abgabetermin: 02.05.2019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Einarbeitung ins Thema</a:t>
            </a: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265</Words>
  <Application>Microsoft Macintosh PowerPoint</Application>
  <PresentationFormat>Breitbild</PresentationFormat>
  <Paragraphs>116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Open Sans</vt:lpstr>
      <vt:lpstr>Calibri</vt:lpstr>
      <vt:lpstr>Arial</vt:lpstr>
      <vt:lpstr>Wingdings</vt:lpstr>
      <vt:lpstr>PCSPSE_2018_16zu9</vt:lpstr>
      <vt:lpstr>Kollaborative Problemlösung in modularen Anlagen mittels persönlicher digitaler Assistenz</vt:lpstr>
      <vt:lpstr>Motivation, Problemstellung</vt:lpstr>
      <vt:lpstr>Aufgabenstellung</vt:lpstr>
      <vt:lpstr>Modulare Anlagen</vt:lpstr>
      <vt:lpstr>Menschen lösen Probleme unterschiedlich</vt:lpstr>
      <vt:lpstr>Interaktionsmechaniken</vt:lpstr>
      <vt:lpstr>Informationen können dem Nutzer durch unterschiedliche Geräte zur Verfügung gestellt werden</vt:lpstr>
      <vt:lpstr>Digitaler Assistent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117</cp:revision>
  <cp:lastPrinted>2018-09-13T17:09:39Z</cp:lastPrinted>
  <dcterms:created xsi:type="dcterms:W3CDTF">2018-09-15T05:40:42Z</dcterms:created>
  <dcterms:modified xsi:type="dcterms:W3CDTF">2018-12-12T11:41:36Z</dcterms:modified>
</cp:coreProperties>
</file>