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5"/>
  </p:notesMasterIdLst>
  <p:handoutMasterIdLst>
    <p:handoutMasterId r:id="rId26"/>
  </p:handoutMasterIdLst>
  <p:sldIdLst>
    <p:sldId id="319" r:id="rId2"/>
    <p:sldId id="346" r:id="rId3"/>
    <p:sldId id="337" r:id="rId4"/>
    <p:sldId id="347" r:id="rId5"/>
    <p:sldId id="341" r:id="rId6"/>
    <p:sldId id="348" r:id="rId7"/>
    <p:sldId id="350" r:id="rId8"/>
    <p:sldId id="331" r:id="rId9"/>
    <p:sldId id="339" r:id="rId10"/>
    <p:sldId id="342" r:id="rId11"/>
    <p:sldId id="343" r:id="rId12"/>
    <p:sldId id="345" r:id="rId13"/>
    <p:sldId id="338" r:id="rId14"/>
    <p:sldId id="327" r:id="rId15"/>
    <p:sldId id="320" r:id="rId16"/>
    <p:sldId id="322" r:id="rId17"/>
    <p:sldId id="325" r:id="rId18"/>
    <p:sldId id="336" r:id="rId19"/>
    <p:sldId id="332" r:id="rId20"/>
    <p:sldId id="329" r:id="rId21"/>
    <p:sldId id="324" r:id="rId22"/>
    <p:sldId id="330" r:id="rId23"/>
    <p:sldId id="326" r:id="rId24"/>
  </p:sldIdLst>
  <p:sldSz cx="12192000" cy="6858000"/>
  <p:notesSz cx="6858000" cy="9144000"/>
  <p:embeddedFontLs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46"/>
            <p14:sldId id="337"/>
            <p14:sldId id="347"/>
            <p14:sldId id="341"/>
            <p14:sldId id="348"/>
            <p14:sldId id="350"/>
            <p14:sldId id="331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6" autoAdjust="0"/>
    <p:restoredTop sz="74150" autoAdjust="0"/>
  </p:normalViewPr>
  <p:slideViewPr>
    <p:cSldViewPr snapToGrid="0" snapToObjects="1">
      <p:cViewPr varScale="1">
        <p:scale>
          <a:sx n="83" d="100"/>
          <a:sy n="83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Ziele definieren:</a:t>
            </a:r>
            <a:r>
              <a:rPr lang="de-DE" baseline="0" dirty="0" smtClean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baseline="0" dirty="0" smtClean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Zwischenpräsentation Diplomarbeit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=""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=""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=""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F501AA0-CA0E-4649-A4DF-1177DBB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464FDF8-1C7E-404D-B624-B587D456B8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23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773001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773001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773001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6230201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5209863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6230201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5684190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570242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570242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570242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6783392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6783392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6783392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937467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937467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937467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576231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668829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="" xmlns:a16="http://schemas.microsoft.com/office/drawing/2014/main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="" xmlns:a16="http://schemas.microsoft.com/office/drawing/2014/main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die Problemlösung benötigt der Nutzer eine Vielzahl an </a:t>
            </a:r>
            <a:r>
              <a:rPr lang="de-DE" dirty="0" smtClean="0"/>
              <a:t>Informationen…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 smtClean="0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KPIs (welche?)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Module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PFE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698124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Aktuell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Wünschenswert</a:t>
            </a:r>
            <a:endParaRPr lang="de-DE" b="1" dirty="0">
              <a:solidFill>
                <a:schemeClr val="accent6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smtClean="0">
                  <a:solidFill>
                    <a:schemeClr val="tx1"/>
                  </a:solidFill>
                </a:rPr>
                <a:t>Equipment der Services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Entstehende Kosten durch Stillstand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Wirtschaftlichkeit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 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 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 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Aktuelle Meldungen, Warnungen,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Zustand der Services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</a:t>
                </a:r>
                <a:r>
                  <a:rPr lang="de-DE" dirty="0" smtClean="0">
                    <a:solidFill>
                      <a:schemeClr val="accent4"/>
                    </a:solidFill>
                  </a:rPr>
                  <a:t>Status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Anhand des aktuellen Status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Problembeschreibung und Zieldefinition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  <p:sp>
        <p:nvSpPr>
          <p:cNvPr id="17" name="Rechteck 16"/>
          <p:cNvSpPr/>
          <p:nvPr/>
        </p:nvSpPr>
        <p:spPr>
          <a:xfrm>
            <a:off x="874712" y="1110020"/>
            <a:ext cx="4813795" cy="1761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74712" y="1098954"/>
            <a:ext cx="4813795" cy="3380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Meldung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74712" y="1436981"/>
            <a:ext cx="4813845" cy="10802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Modul </a:t>
            </a:r>
            <a:r>
              <a:rPr lang="de-DE" dirty="0" err="1" smtClean="0">
                <a:solidFill>
                  <a:schemeClr val="tx1"/>
                </a:solidFill>
              </a:rPr>
              <a:t>Temper</a:t>
            </a:r>
            <a:r>
              <a:rPr lang="de-DE" dirty="0" smtClean="0">
                <a:solidFill>
                  <a:schemeClr val="tx1"/>
                </a:solidFill>
              </a:rPr>
              <a:t> muss in spätestens 7 Tagen gewartet werden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369185" y="2517186"/>
            <a:ext cx="2319373" cy="354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Problem bearbeiten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3309257"/>
            <a:ext cx="4687257" cy="27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 des Problemlöseprozess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187632"/>
            <a:chOff x="5722588" y="778744"/>
            <a:chExt cx="4850447" cy="5187632"/>
          </a:xfrm>
        </p:grpSpPr>
        <p:grpSp>
          <p:nvGrpSpPr>
            <p:cNvPr id="6" name="Gruppieren 5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187632"/>
              <a:chOff x="1780030" y="1414270"/>
              <a:chExt cx="4850447" cy="5187632"/>
            </a:xfrm>
          </p:grpSpPr>
          <p:sp>
            <p:nvSpPr>
              <p:cNvPr id="7" name="Rechteck 6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018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2518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tx1"/>
                    </a:solidFill>
                  </a:rPr>
                  <a:t>Problemlösung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85016"/>
              <a:ext cx="4500025" cy="1686773"/>
              <a:chOff x="6801959" y="1047321"/>
              <a:chExt cx="4500025" cy="168677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Durch System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47321"/>
                <a:ext cx="2393935" cy="277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vorschlagen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262482"/>
              <a:ext cx="4500025" cy="2617824"/>
              <a:chOff x="6780161" y="3262482"/>
              <a:chExt cx="4500025" cy="2617824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458279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262482"/>
                <a:ext cx="2393936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accent4"/>
                    </a:solidFill>
                  </a:rPr>
                  <a:t>Lösungen vergleichen</a:t>
                </a:r>
                <a:endParaRPr lang="de-DE" dirty="0">
                  <a:solidFill>
                    <a:schemeClr val="accent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=""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4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=""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des Prototypen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Funktionen implementieren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=""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Use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Cas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e anwenden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chemeClr val="tx1"/>
                    </a:solidFill>
                  </a:rPr>
                  <a:t>Experteninterviews zur Einschätzung der Bedienbarkeit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=""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=""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=""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1353</Words>
  <Application>Microsoft Office PowerPoint</Application>
  <PresentationFormat>Breitbild</PresentationFormat>
  <Paragraphs>424</Paragraphs>
  <Slides>23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Motivation</vt:lpstr>
      <vt:lpstr>Use Case</vt:lpstr>
      <vt:lpstr>Für die Problemlösung benötigt der Nutzer eine Vielzahl an Informationen…</vt:lpstr>
      <vt:lpstr>Nutzer unterstützen</vt:lpstr>
      <vt:lpstr>Ablauf des Problemlöseprozess</vt:lpstr>
      <vt:lpstr>Ablauf des Problemlöseprozess</vt:lpstr>
      <vt:lpstr>Zeitplan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275</cp:revision>
  <cp:lastPrinted>2018-09-13T17:09:39Z</cp:lastPrinted>
  <dcterms:created xsi:type="dcterms:W3CDTF">2018-09-15T05:40:42Z</dcterms:created>
  <dcterms:modified xsi:type="dcterms:W3CDTF">2019-02-12T16:17:06Z</dcterms:modified>
</cp:coreProperties>
</file>