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C1A61-3C71-415A-BE73-125F34D1684B}" v="32" dt="2023-03-24T10:31:44.630"/>
    <p1510:client id="{286C9794-87A2-4D92-B9A0-CE087C6616F9}" v="54" dt="2023-03-24T10:26:52.394"/>
    <p1510:client id="{3C39050A-AA24-41F6-A5F9-292BFC7E522A}" v="233" dt="2023-03-24T09:16:42.970"/>
    <p1510:client id="{CFAEEA03-A735-4FAA-870C-1BED3BFE03FA}" v="239" dt="2023-03-24T10:19:07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F62DF7-727F-4640-954F-5D978891528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21E614-2CB4-4FDC-8C6E-593CB1968C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Who needs this and why?</a:t>
          </a:r>
          <a:endParaRPr lang="en-US"/>
        </a:p>
      </dgm:t>
    </dgm:pt>
    <dgm:pt modelId="{0E636FD2-12F0-49CF-92E4-EAAE8A119676}" type="parTrans" cxnId="{8DAB7993-848B-44C3-9D4C-60B36A4C2334}">
      <dgm:prSet/>
      <dgm:spPr/>
      <dgm:t>
        <a:bodyPr/>
        <a:lstStyle/>
        <a:p>
          <a:endParaRPr lang="en-US"/>
        </a:p>
      </dgm:t>
    </dgm:pt>
    <dgm:pt modelId="{321C7646-0456-4FD7-968A-FC5A5F3460E1}" type="sibTrans" cxnId="{8DAB7993-848B-44C3-9D4C-60B36A4C2334}">
      <dgm:prSet/>
      <dgm:spPr/>
      <dgm:t>
        <a:bodyPr/>
        <a:lstStyle/>
        <a:p>
          <a:endParaRPr lang="en-US"/>
        </a:p>
      </dgm:t>
    </dgm:pt>
    <dgm:pt modelId="{FF635AA4-4D93-4342-A386-2F41A4EE84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What are FODMAPs?</a:t>
          </a:r>
          <a:endParaRPr lang="en-US"/>
        </a:p>
      </dgm:t>
    </dgm:pt>
    <dgm:pt modelId="{BA68131A-061F-4A2F-ABA0-2A3B2487244D}" type="parTrans" cxnId="{108FF6E3-5FB1-42A1-BD62-3E9175C5E2C3}">
      <dgm:prSet/>
      <dgm:spPr/>
      <dgm:t>
        <a:bodyPr/>
        <a:lstStyle/>
        <a:p>
          <a:endParaRPr lang="en-US"/>
        </a:p>
      </dgm:t>
    </dgm:pt>
    <dgm:pt modelId="{86D25A58-377A-4CF5-AEBC-E7FD74D43B35}" type="sibTrans" cxnId="{108FF6E3-5FB1-42A1-BD62-3E9175C5E2C3}">
      <dgm:prSet/>
      <dgm:spPr/>
      <dgm:t>
        <a:bodyPr/>
        <a:lstStyle/>
        <a:p>
          <a:endParaRPr lang="en-US"/>
        </a:p>
      </dgm:t>
    </dgm:pt>
    <dgm:pt modelId="{6E4580A4-FC1E-4D06-83B5-9FB3CCD0EFA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How does the application </a:t>
          </a:r>
          <a:r>
            <a:rPr lang="en-GB">
              <a:latin typeface="Calibri Light" panose="020F0302020204030204"/>
            </a:rPr>
            <a:t>help</a:t>
          </a:r>
          <a:r>
            <a:rPr lang="en-GB"/>
            <a:t>?</a:t>
          </a:r>
          <a:endParaRPr lang="en-US"/>
        </a:p>
      </dgm:t>
    </dgm:pt>
    <dgm:pt modelId="{9963BE89-EA99-412D-B52E-BFC2AF12A5AE}" type="parTrans" cxnId="{B16ED702-58CC-4D4E-96C7-C69B74CAE0A5}">
      <dgm:prSet/>
      <dgm:spPr/>
      <dgm:t>
        <a:bodyPr/>
        <a:lstStyle/>
        <a:p>
          <a:endParaRPr lang="en-US"/>
        </a:p>
      </dgm:t>
    </dgm:pt>
    <dgm:pt modelId="{C9B17602-4851-45A0-AD52-0FFB09676587}" type="sibTrans" cxnId="{B16ED702-58CC-4D4E-96C7-C69B74CAE0A5}">
      <dgm:prSet/>
      <dgm:spPr/>
      <dgm:t>
        <a:bodyPr/>
        <a:lstStyle/>
        <a:p>
          <a:endParaRPr lang="en-US"/>
        </a:p>
      </dgm:t>
    </dgm:pt>
    <dgm:pt modelId="{129CF59B-E020-4F8F-B5EC-1BBAD9F2B12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>
              <a:latin typeface="Calibri Light" panose="020F0302020204030204"/>
            </a:rPr>
            <a:t>What </a:t>
          </a:r>
          <a:r>
            <a:rPr lang="en-GB"/>
            <a:t>does the application </a:t>
          </a:r>
          <a:r>
            <a:rPr lang="en-GB">
              <a:latin typeface="Calibri Light" panose="020F0302020204030204"/>
            </a:rPr>
            <a:t>use</a:t>
          </a:r>
          <a:r>
            <a:rPr lang="en-GB"/>
            <a:t>?</a:t>
          </a:r>
          <a:endParaRPr lang="en-US"/>
        </a:p>
      </dgm:t>
    </dgm:pt>
    <dgm:pt modelId="{CC40FF9A-3E98-453F-BE8C-7F42CBE13CFB}" type="parTrans" cxnId="{75226DBA-B091-4232-9CC0-D2F6609718F7}">
      <dgm:prSet/>
      <dgm:spPr/>
      <dgm:t>
        <a:bodyPr/>
        <a:lstStyle/>
        <a:p>
          <a:endParaRPr lang="en-US"/>
        </a:p>
      </dgm:t>
    </dgm:pt>
    <dgm:pt modelId="{BFFB7F87-FCA0-49A7-ACCA-B6C2D701258D}" type="sibTrans" cxnId="{75226DBA-B091-4232-9CC0-D2F6609718F7}">
      <dgm:prSet/>
      <dgm:spPr/>
      <dgm:t>
        <a:bodyPr/>
        <a:lstStyle/>
        <a:p>
          <a:endParaRPr lang="en-US"/>
        </a:p>
      </dgm:t>
    </dgm:pt>
    <dgm:pt modelId="{DB9025D1-7AF1-45C7-B520-DAB634F66B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Any of your questions</a:t>
          </a:r>
          <a:endParaRPr lang="en-US"/>
        </a:p>
      </dgm:t>
    </dgm:pt>
    <dgm:pt modelId="{6DB37B48-7DE2-4C36-9668-56017BDE9543}" type="parTrans" cxnId="{C8E03E93-CAF0-459E-B9EE-DB4F109A45B1}">
      <dgm:prSet/>
      <dgm:spPr/>
      <dgm:t>
        <a:bodyPr/>
        <a:lstStyle/>
        <a:p>
          <a:endParaRPr lang="en-US"/>
        </a:p>
      </dgm:t>
    </dgm:pt>
    <dgm:pt modelId="{A85F29EE-5C6B-4068-9B5F-DC1166D57F6E}" type="sibTrans" cxnId="{C8E03E93-CAF0-459E-B9EE-DB4F109A45B1}">
      <dgm:prSet/>
      <dgm:spPr/>
      <dgm:t>
        <a:bodyPr/>
        <a:lstStyle/>
        <a:p>
          <a:endParaRPr lang="en-US"/>
        </a:p>
      </dgm:t>
    </dgm:pt>
    <dgm:pt modelId="{291175EB-6795-4000-A124-96AB4B0E460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 Light" panose="020F0302020204030204"/>
            </a:rPr>
            <a:t>What is done now?</a:t>
          </a:r>
        </a:p>
      </dgm:t>
    </dgm:pt>
    <dgm:pt modelId="{3635FB70-252A-44BC-BEE2-F3696C6CBCC2}" type="parTrans" cxnId="{D690845E-EB8B-439E-93E0-38A4E02D0DBB}">
      <dgm:prSet/>
      <dgm:spPr/>
    </dgm:pt>
    <dgm:pt modelId="{0B55887A-4136-4F44-8A96-EBFF3DA5C64C}" type="sibTrans" cxnId="{D690845E-EB8B-439E-93E0-38A4E02D0DBB}">
      <dgm:prSet/>
      <dgm:spPr/>
    </dgm:pt>
    <dgm:pt modelId="{C435C74F-E26A-4F15-8BED-3449F570E62C}" type="pres">
      <dgm:prSet presAssocID="{5BF62DF7-727F-4640-954F-5D9788915287}" presName="root" presStyleCnt="0">
        <dgm:presLayoutVars>
          <dgm:dir/>
          <dgm:resizeHandles val="exact"/>
        </dgm:presLayoutVars>
      </dgm:prSet>
      <dgm:spPr/>
    </dgm:pt>
    <dgm:pt modelId="{58804128-1939-4540-B2E1-9B4101059012}" type="pres">
      <dgm:prSet presAssocID="{FF21E614-2CB4-4FDC-8C6E-593CB1968C02}" presName="compNode" presStyleCnt="0"/>
      <dgm:spPr/>
    </dgm:pt>
    <dgm:pt modelId="{588231F1-9870-4D87-978C-8A78F555F261}" type="pres">
      <dgm:prSet presAssocID="{FF21E614-2CB4-4FDC-8C6E-593CB1968C02}" presName="bgRect" presStyleLbl="bgShp" presStyleIdx="0" presStyleCnt="6"/>
      <dgm:spPr/>
    </dgm:pt>
    <dgm:pt modelId="{1B062A8C-6275-4B1D-B0A0-DDC10356E150}" type="pres">
      <dgm:prSet presAssocID="{FF21E614-2CB4-4FDC-8C6E-593CB1968C0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FC07147-73EA-4896-8B0A-1F590F9F915D}" type="pres">
      <dgm:prSet presAssocID="{FF21E614-2CB4-4FDC-8C6E-593CB1968C02}" presName="spaceRect" presStyleCnt="0"/>
      <dgm:spPr/>
    </dgm:pt>
    <dgm:pt modelId="{B79BE3C5-3130-42A7-AF9C-731D61782EEF}" type="pres">
      <dgm:prSet presAssocID="{FF21E614-2CB4-4FDC-8C6E-593CB1968C02}" presName="parTx" presStyleLbl="revTx" presStyleIdx="0" presStyleCnt="6">
        <dgm:presLayoutVars>
          <dgm:chMax val="0"/>
          <dgm:chPref val="0"/>
        </dgm:presLayoutVars>
      </dgm:prSet>
      <dgm:spPr/>
    </dgm:pt>
    <dgm:pt modelId="{F6E91B3B-1D4C-431B-A099-509C7A5E4852}" type="pres">
      <dgm:prSet presAssocID="{321C7646-0456-4FD7-968A-FC5A5F3460E1}" presName="sibTrans" presStyleCnt="0"/>
      <dgm:spPr/>
    </dgm:pt>
    <dgm:pt modelId="{CBDD8DB2-34F0-476D-B59A-EE8FC6122E2B}" type="pres">
      <dgm:prSet presAssocID="{FF635AA4-4D93-4342-A386-2F41A4EE8416}" presName="compNode" presStyleCnt="0"/>
      <dgm:spPr/>
    </dgm:pt>
    <dgm:pt modelId="{10CA4245-1A3B-46B9-88C9-8529524934A9}" type="pres">
      <dgm:prSet presAssocID="{FF635AA4-4D93-4342-A386-2F41A4EE8416}" presName="bgRect" presStyleLbl="bgShp" presStyleIdx="1" presStyleCnt="6"/>
      <dgm:spPr/>
    </dgm:pt>
    <dgm:pt modelId="{56A69C2D-FBFC-48D0-9E34-5039368CC8C0}" type="pres">
      <dgm:prSet presAssocID="{FF635AA4-4D93-4342-A386-2F41A4EE841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CAE72DA-047C-4F10-84FF-7A47A378E92C}" type="pres">
      <dgm:prSet presAssocID="{FF635AA4-4D93-4342-A386-2F41A4EE8416}" presName="spaceRect" presStyleCnt="0"/>
      <dgm:spPr/>
    </dgm:pt>
    <dgm:pt modelId="{1D98F8A8-7190-41CD-B6E3-B46F74F55A4D}" type="pres">
      <dgm:prSet presAssocID="{FF635AA4-4D93-4342-A386-2F41A4EE8416}" presName="parTx" presStyleLbl="revTx" presStyleIdx="1" presStyleCnt="6">
        <dgm:presLayoutVars>
          <dgm:chMax val="0"/>
          <dgm:chPref val="0"/>
        </dgm:presLayoutVars>
      </dgm:prSet>
      <dgm:spPr/>
    </dgm:pt>
    <dgm:pt modelId="{51BCC2EA-C585-483C-A2C4-2BF0CB9C772A}" type="pres">
      <dgm:prSet presAssocID="{86D25A58-377A-4CF5-AEBC-E7FD74D43B35}" presName="sibTrans" presStyleCnt="0"/>
      <dgm:spPr/>
    </dgm:pt>
    <dgm:pt modelId="{D477B4A2-A400-41BA-9C31-976BEE8FE94B}" type="pres">
      <dgm:prSet presAssocID="{291175EB-6795-4000-A124-96AB4B0E460D}" presName="compNode" presStyleCnt="0"/>
      <dgm:spPr/>
    </dgm:pt>
    <dgm:pt modelId="{3F2FFA23-BCCB-4004-8A13-504122B9DAFF}" type="pres">
      <dgm:prSet presAssocID="{291175EB-6795-4000-A124-96AB4B0E460D}" presName="bgRect" presStyleLbl="bgShp" presStyleIdx="2" presStyleCnt="6"/>
      <dgm:spPr/>
    </dgm:pt>
    <dgm:pt modelId="{21B4DD57-D262-49DF-AFD2-9CAA491FF444}" type="pres">
      <dgm:prSet presAssocID="{291175EB-6795-4000-A124-96AB4B0E460D}" presName="iconRect" presStyleLbl="node1" presStyleIdx="2" presStyleCnt="6"/>
      <dgm:spPr/>
    </dgm:pt>
    <dgm:pt modelId="{E8C3B27C-3418-4C24-A8E6-B5ACB4759BCE}" type="pres">
      <dgm:prSet presAssocID="{291175EB-6795-4000-A124-96AB4B0E460D}" presName="spaceRect" presStyleCnt="0"/>
      <dgm:spPr/>
    </dgm:pt>
    <dgm:pt modelId="{0E38AF58-856F-4816-A131-B627A831752F}" type="pres">
      <dgm:prSet presAssocID="{291175EB-6795-4000-A124-96AB4B0E460D}" presName="parTx" presStyleLbl="revTx" presStyleIdx="2" presStyleCnt="6">
        <dgm:presLayoutVars>
          <dgm:chMax val="0"/>
          <dgm:chPref val="0"/>
        </dgm:presLayoutVars>
      </dgm:prSet>
      <dgm:spPr/>
    </dgm:pt>
    <dgm:pt modelId="{6FC66685-FC65-4E68-9318-17DC8C25EEEC}" type="pres">
      <dgm:prSet presAssocID="{0B55887A-4136-4F44-8A96-EBFF3DA5C64C}" presName="sibTrans" presStyleCnt="0"/>
      <dgm:spPr/>
    </dgm:pt>
    <dgm:pt modelId="{5B4DF50B-D49F-442A-B55D-64E7B97816B9}" type="pres">
      <dgm:prSet presAssocID="{6E4580A4-FC1E-4D06-83B5-9FB3CCD0EFAB}" presName="compNode" presStyleCnt="0"/>
      <dgm:spPr/>
    </dgm:pt>
    <dgm:pt modelId="{DAAAD8D7-8099-464D-800E-3C08161A20C5}" type="pres">
      <dgm:prSet presAssocID="{6E4580A4-FC1E-4D06-83B5-9FB3CCD0EFAB}" presName="bgRect" presStyleLbl="bgShp" presStyleIdx="3" presStyleCnt="6"/>
      <dgm:spPr/>
    </dgm:pt>
    <dgm:pt modelId="{DB1812C6-EA9F-485B-9F0B-7C8BA4DAB277}" type="pres">
      <dgm:prSet presAssocID="{6E4580A4-FC1E-4D06-83B5-9FB3CCD0EFAB}" presName="iconRect" presStyleLbl="node1" presStyleIdx="3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DF80A64-CFA8-4D3D-822B-8326ACC22B60}" type="pres">
      <dgm:prSet presAssocID="{6E4580A4-FC1E-4D06-83B5-9FB3CCD0EFAB}" presName="spaceRect" presStyleCnt="0"/>
      <dgm:spPr/>
    </dgm:pt>
    <dgm:pt modelId="{D3715CC5-286F-4137-A61C-78136571C69B}" type="pres">
      <dgm:prSet presAssocID="{6E4580A4-FC1E-4D06-83B5-9FB3CCD0EFAB}" presName="parTx" presStyleLbl="revTx" presStyleIdx="3" presStyleCnt="6">
        <dgm:presLayoutVars>
          <dgm:chMax val="0"/>
          <dgm:chPref val="0"/>
        </dgm:presLayoutVars>
      </dgm:prSet>
      <dgm:spPr/>
    </dgm:pt>
    <dgm:pt modelId="{DAD43A53-CB8B-476C-983C-181DFCB7D4E2}" type="pres">
      <dgm:prSet presAssocID="{C9B17602-4851-45A0-AD52-0FFB09676587}" presName="sibTrans" presStyleCnt="0"/>
      <dgm:spPr/>
    </dgm:pt>
    <dgm:pt modelId="{69E55D68-3070-45BF-AF33-230CB9166994}" type="pres">
      <dgm:prSet presAssocID="{129CF59B-E020-4F8F-B5EC-1BBAD9F2B120}" presName="compNode" presStyleCnt="0"/>
      <dgm:spPr/>
    </dgm:pt>
    <dgm:pt modelId="{ABA21BB0-72E8-4896-9079-CE8B21F767CC}" type="pres">
      <dgm:prSet presAssocID="{129CF59B-E020-4F8F-B5EC-1BBAD9F2B120}" presName="bgRect" presStyleLbl="bgShp" presStyleIdx="4" presStyleCnt="6"/>
      <dgm:spPr/>
    </dgm:pt>
    <dgm:pt modelId="{99991267-8AC9-4E6D-8E9C-7AAEBC489A7B}" type="pres">
      <dgm:prSet presAssocID="{129CF59B-E020-4F8F-B5EC-1BBAD9F2B120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3986F50-F62C-4D4E-963F-9667C86F43E6}" type="pres">
      <dgm:prSet presAssocID="{129CF59B-E020-4F8F-B5EC-1BBAD9F2B120}" presName="spaceRect" presStyleCnt="0"/>
      <dgm:spPr/>
    </dgm:pt>
    <dgm:pt modelId="{2FCD98B1-5C0A-4BCB-93AE-78DC6D0E6E88}" type="pres">
      <dgm:prSet presAssocID="{129CF59B-E020-4F8F-B5EC-1BBAD9F2B120}" presName="parTx" presStyleLbl="revTx" presStyleIdx="4" presStyleCnt="6">
        <dgm:presLayoutVars>
          <dgm:chMax val="0"/>
          <dgm:chPref val="0"/>
        </dgm:presLayoutVars>
      </dgm:prSet>
      <dgm:spPr/>
    </dgm:pt>
    <dgm:pt modelId="{13836E99-BFA3-4876-97AD-4F628297EDA1}" type="pres">
      <dgm:prSet presAssocID="{BFFB7F87-FCA0-49A7-ACCA-B6C2D701258D}" presName="sibTrans" presStyleCnt="0"/>
      <dgm:spPr/>
    </dgm:pt>
    <dgm:pt modelId="{F88CCB90-8E50-4D9F-97C2-4CD26D92ABCA}" type="pres">
      <dgm:prSet presAssocID="{DB9025D1-7AF1-45C7-B520-DAB634F66B3B}" presName="compNode" presStyleCnt="0"/>
      <dgm:spPr/>
    </dgm:pt>
    <dgm:pt modelId="{8C377088-6C2E-4C6A-801E-3663BF7EA7F7}" type="pres">
      <dgm:prSet presAssocID="{DB9025D1-7AF1-45C7-B520-DAB634F66B3B}" presName="bgRect" presStyleLbl="bgShp" presStyleIdx="5" presStyleCnt="6"/>
      <dgm:spPr/>
    </dgm:pt>
    <dgm:pt modelId="{E082D108-3928-4DEA-93CB-19A59B56EE09}" type="pres">
      <dgm:prSet presAssocID="{DB9025D1-7AF1-45C7-B520-DAB634F66B3B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23D02ED-FFA6-47BC-ADD2-E5673D5469A5}" type="pres">
      <dgm:prSet presAssocID="{DB9025D1-7AF1-45C7-B520-DAB634F66B3B}" presName="spaceRect" presStyleCnt="0"/>
      <dgm:spPr/>
    </dgm:pt>
    <dgm:pt modelId="{02A6D5A9-E6D4-4257-90C8-61199448541B}" type="pres">
      <dgm:prSet presAssocID="{DB9025D1-7AF1-45C7-B520-DAB634F66B3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16ED702-58CC-4D4E-96C7-C69B74CAE0A5}" srcId="{5BF62DF7-727F-4640-954F-5D9788915287}" destId="{6E4580A4-FC1E-4D06-83B5-9FB3CCD0EFAB}" srcOrd="3" destOrd="0" parTransId="{9963BE89-EA99-412D-B52E-BFC2AF12A5AE}" sibTransId="{C9B17602-4851-45A0-AD52-0FFB09676587}"/>
    <dgm:cxn modelId="{EC236911-7C72-426A-8316-86A96514EE35}" type="presOf" srcId="{DB9025D1-7AF1-45C7-B520-DAB634F66B3B}" destId="{02A6D5A9-E6D4-4257-90C8-61199448541B}" srcOrd="0" destOrd="0" presId="urn:microsoft.com/office/officeart/2018/2/layout/IconVerticalSolidList"/>
    <dgm:cxn modelId="{11B14F25-9320-49AB-B68B-D67E4F1986E5}" type="presOf" srcId="{FF635AA4-4D93-4342-A386-2F41A4EE8416}" destId="{1D98F8A8-7190-41CD-B6E3-B46F74F55A4D}" srcOrd="0" destOrd="0" presId="urn:microsoft.com/office/officeart/2018/2/layout/IconVerticalSolidList"/>
    <dgm:cxn modelId="{64C3E72D-5C40-4297-A82D-D68FEF9BB6AD}" type="presOf" srcId="{FF21E614-2CB4-4FDC-8C6E-593CB1968C02}" destId="{B79BE3C5-3130-42A7-AF9C-731D61782EEF}" srcOrd="0" destOrd="0" presId="urn:microsoft.com/office/officeart/2018/2/layout/IconVerticalSolidList"/>
    <dgm:cxn modelId="{D690845E-EB8B-439E-93E0-38A4E02D0DBB}" srcId="{5BF62DF7-727F-4640-954F-5D9788915287}" destId="{291175EB-6795-4000-A124-96AB4B0E460D}" srcOrd="2" destOrd="0" parTransId="{3635FB70-252A-44BC-BEE2-F3696C6CBCC2}" sibTransId="{0B55887A-4136-4F44-8A96-EBFF3DA5C64C}"/>
    <dgm:cxn modelId="{89A14E52-3FF7-4CF7-BA8E-9FB9B8B4FA09}" type="presOf" srcId="{129CF59B-E020-4F8F-B5EC-1BBAD9F2B120}" destId="{2FCD98B1-5C0A-4BCB-93AE-78DC6D0E6E88}" srcOrd="0" destOrd="0" presId="urn:microsoft.com/office/officeart/2018/2/layout/IconVerticalSolidList"/>
    <dgm:cxn modelId="{C8E03E93-CAF0-459E-B9EE-DB4F109A45B1}" srcId="{5BF62DF7-727F-4640-954F-5D9788915287}" destId="{DB9025D1-7AF1-45C7-B520-DAB634F66B3B}" srcOrd="5" destOrd="0" parTransId="{6DB37B48-7DE2-4C36-9668-56017BDE9543}" sibTransId="{A85F29EE-5C6B-4068-9B5F-DC1166D57F6E}"/>
    <dgm:cxn modelId="{8DAB7993-848B-44C3-9D4C-60B36A4C2334}" srcId="{5BF62DF7-727F-4640-954F-5D9788915287}" destId="{FF21E614-2CB4-4FDC-8C6E-593CB1968C02}" srcOrd="0" destOrd="0" parTransId="{0E636FD2-12F0-49CF-92E4-EAAE8A119676}" sibTransId="{321C7646-0456-4FD7-968A-FC5A5F3460E1}"/>
    <dgm:cxn modelId="{1F470CB0-8481-4C43-ABEF-620FF65F3EF2}" type="presOf" srcId="{6E4580A4-FC1E-4D06-83B5-9FB3CCD0EFAB}" destId="{D3715CC5-286F-4137-A61C-78136571C69B}" srcOrd="0" destOrd="0" presId="urn:microsoft.com/office/officeart/2018/2/layout/IconVerticalSolidList"/>
    <dgm:cxn modelId="{B42509B4-2956-42DF-B0E0-C002132C4327}" type="presOf" srcId="{5BF62DF7-727F-4640-954F-5D9788915287}" destId="{C435C74F-E26A-4F15-8BED-3449F570E62C}" srcOrd="0" destOrd="0" presId="urn:microsoft.com/office/officeart/2018/2/layout/IconVerticalSolidList"/>
    <dgm:cxn modelId="{75226DBA-B091-4232-9CC0-D2F6609718F7}" srcId="{5BF62DF7-727F-4640-954F-5D9788915287}" destId="{129CF59B-E020-4F8F-B5EC-1BBAD9F2B120}" srcOrd="4" destOrd="0" parTransId="{CC40FF9A-3E98-453F-BE8C-7F42CBE13CFB}" sibTransId="{BFFB7F87-FCA0-49A7-ACCA-B6C2D701258D}"/>
    <dgm:cxn modelId="{108FF6E3-5FB1-42A1-BD62-3E9175C5E2C3}" srcId="{5BF62DF7-727F-4640-954F-5D9788915287}" destId="{FF635AA4-4D93-4342-A386-2F41A4EE8416}" srcOrd="1" destOrd="0" parTransId="{BA68131A-061F-4A2F-ABA0-2A3B2487244D}" sibTransId="{86D25A58-377A-4CF5-AEBC-E7FD74D43B35}"/>
    <dgm:cxn modelId="{68FC22F8-BDF4-4AB9-9227-8E035883E1B5}" type="presOf" srcId="{291175EB-6795-4000-A124-96AB4B0E460D}" destId="{0E38AF58-856F-4816-A131-B627A831752F}" srcOrd="0" destOrd="0" presId="urn:microsoft.com/office/officeart/2018/2/layout/IconVerticalSolidList"/>
    <dgm:cxn modelId="{2C08EDBF-2E2E-4012-A378-3B8B7A4F9C5A}" type="presParOf" srcId="{C435C74F-E26A-4F15-8BED-3449F570E62C}" destId="{58804128-1939-4540-B2E1-9B4101059012}" srcOrd="0" destOrd="0" presId="urn:microsoft.com/office/officeart/2018/2/layout/IconVerticalSolidList"/>
    <dgm:cxn modelId="{AAC1B6D0-F7B4-4A93-9CA6-A50E011FDEEA}" type="presParOf" srcId="{58804128-1939-4540-B2E1-9B4101059012}" destId="{588231F1-9870-4D87-978C-8A78F555F261}" srcOrd="0" destOrd="0" presId="urn:microsoft.com/office/officeart/2018/2/layout/IconVerticalSolidList"/>
    <dgm:cxn modelId="{BDD73B68-6019-4ECA-84B8-82789AD5DAA6}" type="presParOf" srcId="{58804128-1939-4540-B2E1-9B4101059012}" destId="{1B062A8C-6275-4B1D-B0A0-DDC10356E150}" srcOrd="1" destOrd="0" presId="urn:microsoft.com/office/officeart/2018/2/layout/IconVerticalSolidList"/>
    <dgm:cxn modelId="{FD0221F3-BE71-442A-B647-6FC83FFB9BBF}" type="presParOf" srcId="{58804128-1939-4540-B2E1-9B4101059012}" destId="{8FC07147-73EA-4896-8B0A-1F590F9F915D}" srcOrd="2" destOrd="0" presId="urn:microsoft.com/office/officeart/2018/2/layout/IconVerticalSolidList"/>
    <dgm:cxn modelId="{662C82E7-F28C-4FA7-972F-707E40ABED23}" type="presParOf" srcId="{58804128-1939-4540-B2E1-9B4101059012}" destId="{B79BE3C5-3130-42A7-AF9C-731D61782EEF}" srcOrd="3" destOrd="0" presId="urn:microsoft.com/office/officeart/2018/2/layout/IconVerticalSolidList"/>
    <dgm:cxn modelId="{3D2C65E0-9A55-473A-A82C-7AB272EE17BB}" type="presParOf" srcId="{C435C74F-E26A-4F15-8BED-3449F570E62C}" destId="{F6E91B3B-1D4C-431B-A099-509C7A5E4852}" srcOrd="1" destOrd="0" presId="urn:microsoft.com/office/officeart/2018/2/layout/IconVerticalSolidList"/>
    <dgm:cxn modelId="{4FAF4E22-D7DD-4F0C-82E1-70A4F44A473B}" type="presParOf" srcId="{C435C74F-E26A-4F15-8BED-3449F570E62C}" destId="{CBDD8DB2-34F0-476D-B59A-EE8FC6122E2B}" srcOrd="2" destOrd="0" presId="urn:microsoft.com/office/officeart/2018/2/layout/IconVerticalSolidList"/>
    <dgm:cxn modelId="{5DDCA2DF-F06B-41E3-B057-2D677C2828DC}" type="presParOf" srcId="{CBDD8DB2-34F0-476D-B59A-EE8FC6122E2B}" destId="{10CA4245-1A3B-46B9-88C9-8529524934A9}" srcOrd="0" destOrd="0" presId="urn:microsoft.com/office/officeart/2018/2/layout/IconVerticalSolidList"/>
    <dgm:cxn modelId="{1FB082DE-1C14-494D-8FEA-F3E6F32C5C2E}" type="presParOf" srcId="{CBDD8DB2-34F0-476D-B59A-EE8FC6122E2B}" destId="{56A69C2D-FBFC-48D0-9E34-5039368CC8C0}" srcOrd="1" destOrd="0" presId="urn:microsoft.com/office/officeart/2018/2/layout/IconVerticalSolidList"/>
    <dgm:cxn modelId="{A3F8AF63-5FA9-4C15-853E-2FE4F7BBCD66}" type="presParOf" srcId="{CBDD8DB2-34F0-476D-B59A-EE8FC6122E2B}" destId="{ACAE72DA-047C-4F10-84FF-7A47A378E92C}" srcOrd="2" destOrd="0" presId="urn:microsoft.com/office/officeart/2018/2/layout/IconVerticalSolidList"/>
    <dgm:cxn modelId="{B001FF5E-04FF-4C40-A63D-54F142D01F96}" type="presParOf" srcId="{CBDD8DB2-34F0-476D-B59A-EE8FC6122E2B}" destId="{1D98F8A8-7190-41CD-B6E3-B46F74F55A4D}" srcOrd="3" destOrd="0" presId="urn:microsoft.com/office/officeart/2018/2/layout/IconVerticalSolidList"/>
    <dgm:cxn modelId="{F80FB292-7821-4879-AF7E-CA5EF8C7EBB1}" type="presParOf" srcId="{C435C74F-E26A-4F15-8BED-3449F570E62C}" destId="{51BCC2EA-C585-483C-A2C4-2BF0CB9C772A}" srcOrd="3" destOrd="0" presId="urn:microsoft.com/office/officeart/2018/2/layout/IconVerticalSolidList"/>
    <dgm:cxn modelId="{DFE404F2-17C8-407A-8898-31B1A28BD645}" type="presParOf" srcId="{C435C74F-E26A-4F15-8BED-3449F570E62C}" destId="{D477B4A2-A400-41BA-9C31-976BEE8FE94B}" srcOrd="4" destOrd="0" presId="urn:microsoft.com/office/officeart/2018/2/layout/IconVerticalSolidList"/>
    <dgm:cxn modelId="{AAEAE981-B1DA-4B89-94B5-D58B3C599095}" type="presParOf" srcId="{D477B4A2-A400-41BA-9C31-976BEE8FE94B}" destId="{3F2FFA23-BCCB-4004-8A13-504122B9DAFF}" srcOrd="0" destOrd="0" presId="urn:microsoft.com/office/officeart/2018/2/layout/IconVerticalSolidList"/>
    <dgm:cxn modelId="{17345AB9-8F8C-4865-9D2F-7CC495E5F6AA}" type="presParOf" srcId="{D477B4A2-A400-41BA-9C31-976BEE8FE94B}" destId="{21B4DD57-D262-49DF-AFD2-9CAA491FF444}" srcOrd="1" destOrd="0" presId="urn:microsoft.com/office/officeart/2018/2/layout/IconVerticalSolidList"/>
    <dgm:cxn modelId="{197575E7-DB1D-459A-A168-5CC4513319E1}" type="presParOf" srcId="{D477B4A2-A400-41BA-9C31-976BEE8FE94B}" destId="{E8C3B27C-3418-4C24-A8E6-B5ACB4759BCE}" srcOrd="2" destOrd="0" presId="urn:microsoft.com/office/officeart/2018/2/layout/IconVerticalSolidList"/>
    <dgm:cxn modelId="{B6D8191E-1588-464B-9051-5E6EC27DD4C2}" type="presParOf" srcId="{D477B4A2-A400-41BA-9C31-976BEE8FE94B}" destId="{0E38AF58-856F-4816-A131-B627A831752F}" srcOrd="3" destOrd="0" presId="urn:microsoft.com/office/officeart/2018/2/layout/IconVerticalSolidList"/>
    <dgm:cxn modelId="{CA317146-D7AD-49B3-B4F8-FEDF5193DD8F}" type="presParOf" srcId="{C435C74F-E26A-4F15-8BED-3449F570E62C}" destId="{6FC66685-FC65-4E68-9318-17DC8C25EEEC}" srcOrd="5" destOrd="0" presId="urn:microsoft.com/office/officeart/2018/2/layout/IconVerticalSolidList"/>
    <dgm:cxn modelId="{FF43EF74-31A7-4F83-8802-AA124286F01B}" type="presParOf" srcId="{C435C74F-E26A-4F15-8BED-3449F570E62C}" destId="{5B4DF50B-D49F-442A-B55D-64E7B97816B9}" srcOrd="6" destOrd="0" presId="urn:microsoft.com/office/officeart/2018/2/layout/IconVerticalSolidList"/>
    <dgm:cxn modelId="{4AD152E3-53C3-4F99-9AC1-143065D0FB20}" type="presParOf" srcId="{5B4DF50B-D49F-442A-B55D-64E7B97816B9}" destId="{DAAAD8D7-8099-464D-800E-3C08161A20C5}" srcOrd="0" destOrd="0" presId="urn:microsoft.com/office/officeart/2018/2/layout/IconVerticalSolidList"/>
    <dgm:cxn modelId="{623C4B0C-45FE-46CB-92A2-D43D1EAC4697}" type="presParOf" srcId="{5B4DF50B-D49F-442A-B55D-64E7B97816B9}" destId="{DB1812C6-EA9F-485B-9F0B-7C8BA4DAB277}" srcOrd="1" destOrd="0" presId="urn:microsoft.com/office/officeart/2018/2/layout/IconVerticalSolidList"/>
    <dgm:cxn modelId="{1FDB9F4F-948B-4452-83C9-2B7210051BB1}" type="presParOf" srcId="{5B4DF50B-D49F-442A-B55D-64E7B97816B9}" destId="{7DF80A64-CFA8-4D3D-822B-8326ACC22B60}" srcOrd="2" destOrd="0" presId="urn:microsoft.com/office/officeart/2018/2/layout/IconVerticalSolidList"/>
    <dgm:cxn modelId="{158CA76F-ABDE-4E46-8B5B-1A0AC0F21691}" type="presParOf" srcId="{5B4DF50B-D49F-442A-B55D-64E7B97816B9}" destId="{D3715CC5-286F-4137-A61C-78136571C69B}" srcOrd="3" destOrd="0" presId="urn:microsoft.com/office/officeart/2018/2/layout/IconVerticalSolidList"/>
    <dgm:cxn modelId="{DFA61EC2-2681-4F22-869F-B8C220FBD6B1}" type="presParOf" srcId="{C435C74F-E26A-4F15-8BED-3449F570E62C}" destId="{DAD43A53-CB8B-476C-983C-181DFCB7D4E2}" srcOrd="7" destOrd="0" presId="urn:microsoft.com/office/officeart/2018/2/layout/IconVerticalSolidList"/>
    <dgm:cxn modelId="{7F9BAEA6-3D89-495B-AFE1-7AE9D5EFE5D7}" type="presParOf" srcId="{C435C74F-E26A-4F15-8BED-3449F570E62C}" destId="{69E55D68-3070-45BF-AF33-230CB9166994}" srcOrd="8" destOrd="0" presId="urn:microsoft.com/office/officeart/2018/2/layout/IconVerticalSolidList"/>
    <dgm:cxn modelId="{923485D8-095B-483F-B659-55BA2F74AE88}" type="presParOf" srcId="{69E55D68-3070-45BF-AF33-230CB9166994}" destId="{ABA21BB0-72E8-4896-9079-CE8B21F767CC}" srcOrd="0" destOrd="0" presId="urn:microsoft.com/office/officeart/2018/2/layout/IconVerticalSolidList"/>
    <dgm:cxn modelId="{0B27BD7D-FEC8-4CC9-AF06-09DA9ED461B8}" type="presParOf" srcId="{69E55D68-3070-45BF-AF33-230CB9166994}" destId="{99991267-8AC9-4E6D-8E9C-7AAEBC489A7B}" srcOrd="1" destOrd="0" presId="urn:microsoft.com/office/officeart/2018/2/layout/IconVerticalSolidList"/>
    <dgm:cxn modelId="{1CA44B7F-623B-4500-B2C2-427D54A81F39}" type="presParOf" srcId="{69E55D68-3070-45BF-AF33-230CB9166994}" destId="{F3986F50-F62C-4D4E-963F-9667C86F43E6}" srcOrd="2" destOrd="0" presId="urn:microsoft.com/office/officeart/2018/2/layout/IconVerticalSolidList"/>
    <dgm:cxn modelId="{1BF41EFE-A1FB-47E8-BA36-1CE93D0800E8}" type="presParOf" srcId="{69E55D68-3070-45BF-AF33-230CB9166994}" destId="{2FCD98B1-5C0A-4BCB-93AE-78DC6D0E6E88}" srcOrd="3" destOrd="0" presId="urn:microsoft.com/office/officeart/2018/2/layout/IconVerticalSolidList"/>
    <dgm:cxn modelId="{80BF56AB-D4ED-455B-9A19-8706163C1F3D}" type="presParOf" srcId="{C435C74F-E26A-4F15-8BED-3449F570E62C}" destId="{13836E99-BFA3-4876-97AD-4F628297EDA1}" srcOrd="9" destOrd="0" presId="urn:microsoft.com/office/officeart/2018/2/layout/IconVerticalSolidList"/>
    <dgm:cxn modelId="{7553D159-73F1-424B-85D8-2093FAB88F47}" type="presParOf" srcId="{C435C74F-E26A-4F15-8BED-3449F570E62C}" destId="{F88CCB90-8E50-4D9F-97C2-4CD26D92ABCA}" srcOrd="10" destOrd="0" presId="urn:microsoft.com/office/officeart/2018/2/layout/IconVerticalSolidList"/>
    <dgm:cxn modelId="{E77885A7-8321-4CED-9917-E81E4FB41774}" type="presParOf" srcId="{F88CCB90-8E50-4D9F-97C2-4CD26D92ABCA}" destId="{8C377088-6C2E-4C6A-801E-3663BF7EA7F7}" srcOrd="0" destOrd="0" presId="urn:microsoft.com/office/officeart/2018/2/layout/IconVerticalSolidList"/>
    <dgm:cxn modelId="{9F5A355C-74E5-4A80-B69C-FFEEFE1479B9}" type="presParOf" srcId="{F88CCB90-8E50-4D9F-97C2-4CD26D92ABCA}" destId="{E082D108-3928-4DEA-93CB-19A59B56EE09}" srcOrd="1" destOrd="0" presId="urn:microsoft.com/office/officeart/2018/2/layout/IconVerticalSolidList"/>
    <dgm:cxn modelId="{F5D14B2E-C722-4CA0-907C-392B32996601}" type="presParOf" srcId="{F88CCB90-8E50-4D9F-97C2-4CD26D92ABCA}" destId="{723D02ED-FFA6-47BC-ADD2-E5673D5469A5}" srcOrd="2" destOrd="0" presId="urn:microsoft.com/office/officeart/2018/2/layout/IconVerticalSolidList"/>
    <dgm:cxn modelId="{68A27964-CBF9-47C0-8B3B-54E3D8D9ACEF}" type="presParOf" srcId="{F88CCB90-8E50-4D9F-97C2-4CD26D92ABCA}" destId="{02A6D5A9-E6D4-4257-90C8-6119944854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EF9545-4845-4F4A-9ACC-2044D747344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7199522-773F-41EB-B0CF-44E9C50ADCE0}">
      <dgm:prSet phldrT="[Text]" phldr="0"/>
      <dgm:spPr/>
      <dgm:t>
        <a:bodyPr/>
        <a:lstStyle/>
        <a:p>
          <a:pPr rtl="0">
            <a:lnSpc>
              <a:spcPct val="100000"/>
            </a:lnSpc>
          </a:pPr>
          <a:r>
            <a:rPr lang="en-GB">
              <a:latin typeface="Calibri Light" panose="020F0302020204030204"/>
            </a:rPr>
            <a:t>Service </a:t>
          </a:r>
          <a:r>
            <a:rPr lang="en-GB">
              <a:latin typeface="Calibri Light" panose="020F0302020204030204"/>
              <a:cs typeface="Calibri Light" panose="020F0302020204030204"/>
            </a:rPr>
            <a:t>Layer</a:t>
          </a:r>
        </a:p>
      </dgm:t>
    </dgm:pt>
    <dgm:pt modelId="{837BCCBB-724B-4A5B-9C38-D836D936C481}" type="parTrans" cxnId="{AB423BC9-CDED-4B8A-9829-0B1F1F69533D}">
      <dgm:prSet/>
      <dgm:spPr/>
      <dgm:t>
        <a:bodyPr/>
        <a:lstStyle/>
        <a:p>
          <a:endParaRPr lang="en-GB"/>
        </a:p>
      </dgm:t>
    </dgm:pt>
    <dgm:pt modelId="{4DD22484-90BA-494A-8B95-389C58EED97E}" type="sibTrans" cxnId="{AB423BC9-CDED-4B8A-9829-0B1F1F69533D}">
      <dgm:prSet/>
      <dgm:spPr/>
      <dgm:t>
        <a:bodyPr/>
        <a:lstStyle/>
        <a:p>
          <a:endParaRPr lang="en-GB"/>
        </a:p>
      </dgm:t>
    </dgm:pt>
    <dgm:pt modelId="{2FB7DD24-4C83-4401-9402-845500D8C47C}">
      <dgm:prSet phldrT="[Text]" phldr="0"/>
      <dgm:spPr/>
      <dgm:t>
        <a:bodyPr/>
        <a:lstStyle/>
        <a:p>
          <a:pPr algn="l" rtl="0"/>
          <a:r>
            <a:rPr lang="en-GB">
              <a:latin typeface="Calibri Light" panose="020F0302020204030204"/>
            </a:rPr>
            <a:t>Tomato: 30g, onion: 10g, cucumber: 70g, feta cheese 40g</a:t>
          </a:r>
          <a:endParaRPr lang="en-GB"/>
        </a:p>
      </dgm:t>
    </dgm:pt>
    <dgm:pt modelId="{4A76C4EA-3AA2-492D-B7DE-59A4C050B78E}" type="parTrans" cxnId="{374A1739-2819-4FF2-8330-BBBC5662BD8A}">
      <dgm:prSet/>
      <dgm:spPr/>
      <dgm:t>
        <a:bodyPr/>
        <a:lstStyle/>
        <a:p>
          <a:endParaRPr lang="en-GB"/>
        </a:p>
      </dgm:t>
    </dgm:pt>
    <dgm:pt modelId="{8E5BA03C-F9CA-427A-9759-512CA16D1917}" type="sibTrans" cxnId="{374A1739-2819-4FF2-8330-BBBC5662BD8A}">
      <dgm:prSet/>
      <dgm:spPr/>
      <dgm:t>
        <a:bodyPr/>
        <a:lstStyle/>
        <a:p>
          <a:endParaRPr lang="en-GB"/>
        </a:p>
      </dgm:t>
    </dgm:pt>
    <dgm:pt modelId="{BE9B44BE-339D-46E3-BC4F-4384EFDD0CCE}">
      <dgm:prSet phldrT="[Text]" phldr="0"/>
      <dgm:spPr/>
      <dgm:t>
        <a:bodyPr/>
        <a:lstStyle/>
        <a:p>
          <a:r>
            <a:rPr lang="en-GB">
              <a:latin typeface="Calibri Light" panose="020F0302020204030204"/>
            </a:rPr>
            <a:t>Database</a:t>
          </a:r>
          <a:endParaRPr lang="en-GB"/>
        </a:p>
      </dgm:t>
    </dgm:pt>
    <dgm:pt modelId="{68292B8A-6559-42E5-9AB0-915EF82D1ADB}" type="parTrans" cxnId="{A9C9C80F-953E-46D0-B78B-D869AB1765BD}">
      <dgm:prSet/>
      <dgm:spPr/>
      <dgm:t>
        <a:bodyPr/>
        <a:lstStyle/>
        <a:p>
          <a:endParaRPr lang="en-GB"/>
        </a:p>
      </dgm:t>
    </dgm:pt>
    <dgm:pt modelId="{DC67B259-0ED6-415B-88EC-41E0DA89D5A7}" type="sibTrans" cxnId="{A9C9C80F-953E-46D0-B78B-D869AB1765BD}">
      <dgm:prSet/>
      <dgm:spPr/>
      <dgm:t>
        <a:bodyPr/>
        <a:lstStyle/>
        <a:p>
          <a:endParaRPr lang="en-GB"/>
        </a:p>
      </dgm:t>
    </dgm:pt>
    <dgm:pt modelId="{D1D4E821-0B0A-465B-9ECE-5D0B81E1D577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Tomato -&gt; 30; onion -&gt; 10 cucumber -&gt; 70 feta cheese 40</a:t>
          </a:r>
          <a:endParaRPr lang="en-GB"/>
        </a:p>
      </dgm:t>
    </dgm:pt>
    <dgm:pt modelId="{85EE5FCF-1E6A-40ED-95AE-87C909896274}" type="parTrans" cxnId="{7576C66B-54CD-493F-86B2-37A95DA4103B}">
      <dgm:prSet/>
      <dgm:spPr/>
      <dgm:t>
        <a:bodyPr/>
        <a:lstStyle/>
        <a:p>
          <a:endParaRPr lang="en-GB"/>
        </a:p>
      </dgm:t>
    </dgm:pt>
    <dgm:pt modelId="{41EA60F2-C35A-4F46-AB2B-D03AB28243A5}" type="sibTrans" cxnId="{7576C66B-54CD-493F-86B2-37A95DA4103B}">
      <dgm:prSet/>
      <dgm:spPr/>
      <dgm:t>
        <a:bodyPr/>
        <a:lstStyle/>
        <a:p>
          <a:endParaRPr lang="en-GB"/>
        </a:p>
      </dgm:t>
    </dgm:pt>
    <dgm:pt modelId="{810025E4-E3A6-42B2-9642-7675CB95E11B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Service layer</a:t>
          </a:r>
          <a:endParaRPr lang="en-GB"/>
        </a:p>
      </dgm:t>
    </dgm:pt>
    <dgm:pt modelId="{F0934580-A1A6-4421-9860-147FFC22CFE9}" type="parTrans" cxnId="{DAF83065-8257-472E-B68A-E302C77B2390}">
      <dgm:prSet/>
      <dgm:spPr/>
      <dgm:t>
        <a:bodyPr/>
        <a:lstStyle/>
        <a:p>
          <a:endParaRPr lang="en-GB"/>
        </a:p>
      </dgm:t>
    </dgm:pt>
    <dgm:pt modelId="{E10942EB-756A-4044-AAF6-6F357ED100EF}" type="sibTrans" cxnId="{DAF83065-8257-472E-B68A-E302C77B2390}">
      <dgm:prSet/>
      <dgm:spPr/>
      <dgm:t>
        <a:bodyPr/>
        <a:lstStyle/>
        <a:p>
          <a:endParaRPr lang="en-GB"/>
        </a:p>
      </dgm:t>
    </dgm:pt>
    <dgm:pt modelId="{1C6576AB-5947-4F73-BC23-25E265EFEFD4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Tomato -&gt; 90% fructose for 75 g</a:t>
          </a:r>
          <a:endParaRPr lang="en-GB"/>
        </a:p>
      </dgm:t>
    </dgm:pt>
    <dgm:pt modelId="{3FCD1E0E-DD3C-4F4C-96DB-8F2B8063AAC8}" type="parTrans" cxnId="{51FF37EF-26B9-44ED-9127-0173E1458C4C}">
      <dgm:prSet/>
      <dgm:spPr/>
      <dgm:t>
        <a:bodyPr/>
        <a:lstStyle/>
        <a:p>
          <a:endParaRPr lang="en-GB"/>
        </a:p>
      </dgm:t>
    </dgm:pt>
    <dgm:pt modelId="{E5CE3BAB-BA32-4DB6-A1BD-B594E03894F1}" type="sibTrans" cxnId="{51FF37EF-26B9-44ED-9127-0173E1458C4C}">
      <dgm:prSet/>
      <dgm:spPr/>
      <dgm:t>
        <a:bodyPr/>
        <a:lstStyle/>
        <a:p>
          <a:endParaRPr lang="en-GB"/>
        </a:p>
      </dgm:t>
    </dgm:pt>
    <dgm:pt modelId="{DC3F0061-0E64-4DCD-93A2-D21D24F35E90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30 g used =&gt; 36% fructose</a:t>
          </a:r>
          <a:endParaRPr lang="en-GB"/>
        </a:p>
      </dgm:t>
    </dgm:pt>
    <dgm:pt modelId="{47E3DA72-B98A-477D-82A8-3D879AC60C8D}" type="parTrans" cxnId="{0CB44779-C9CB-4CE5-8648-B6BF655B8BDB}">
      <dgm:prSet/>
      <dgm:spPr/>
      <dgm:t>
        <a:bodyPr/>
        <a:lstStyle/>
        <a:p>
          <a:endParaRPr lang="en-GB"/>
        </a:p>
      </dgm:t>
    </dgm:pt>
    <dgm:pt modelId="{0E83C06B-05CA-4117-9CEE-3EBECDB8AE6B}" type="sibTrans" cxnId="{0CB44779-C9CB-4CE5-8648-B6BF655B8BDB}">
      <dgm:prSet/>
      <dgm:spPr/>
      <dgm:t>
        <a:bodyPr/>
        <a:lstStyle/>
        <a:p>
          <a:endParaRPr lang="en-GB"/>
        </a:p>
      </dgm:t>
    </dgm:pt>
    <dgm:pt modelId="{90E33E0A-C694-48DF-80D6-48DE3C450B7D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Greek salad -&gt; </a:t>
          </a:r>
          <a:r>
            <a:rPr lang="en-GB"/>
            <a:t>143.0</a:t>
          </a:r>
          <a:r>
            <a:rPr lang="en-GB">
              <a:latin typeface="Calibri Light" panose="020F0302020204030204"/>
            </a:rPr>
            <a:t>% fructose</a:t>
          </a:r>
          <a:endParaRPr lang="en-GB"/>
        </a:p>
      </dgm:t>
    </dgm:pt>
    <dgm:pt modelId="{2BDDA295-44F2-4636-A466-81D07D8FEC59}" type="parTrans" cxnId="{BC896842-91E6-49A9-8A1F-9C1303241D8A}">
      <dgm:prSet/>
      <dgm:spPr/>
    </dgm:pt>
    <dgm:pt modelId="{23151345-8622-4C98-A035-67BCB433A742}" type="sibTrans" cxnId="{BC896842-91E6-49A9-8A1F-9C1303241D8A}">
      <dgm:prSet/>
      <dgm:spPr/>
    </dgm:pt>
    <dgm:pt modelId="{A80101E6-0904-4285-9865-21D11FFFDED7}">
      <dgm:prSet phldr="0"/>
      <dgm:spPr/>
      <dgm:t>
        <a:bodyPr/>
        <a:lstStyle/>
        <a:p>
          <a:r>
            <a:rPr lang="en-GB">
              <a:latin typeface="Calibri Light" panose="020F0302020204030204"/>
            </a:rPr>
            <a:t>View</a:t>
          </a:r>
        </a:p>
      </dgm:t>
    </dgm:pt>
    <dgm:pt modelId="{BF7AAE41-65D7-4EEE-AF74-D2D220D1CCCC}" type="parTrans" cxnId="{05830343-2088-4CC1-AF3B-C3D651D11A95}">
      <dgm:prSet/>
      <dgm:spPr/>
    </dgm:pt>
    <dgm:pt modelId="{295B35ED-7FB3-43EA-BF67-16027993D409}" type="sibTrans" cxnId="{05830343-2088-4CC1-AF3B-C3D651D11A95}">
      <dgm:prSet/>
      <dgm:spPr/>
    </dgm:pt>
    <dgm:pt modelId="{5E97C8FE-553C-465B-AE84-B41371BE2FAE}">
      <dgm:prSet phldr="0"/>
      <dgm:spPr/>
      <dgm:t>
        <a:bodyPr/>
        <a:lstStyle/>
        <a:p>
          <a:r>
            <a:rPr lang="en-GB"/>
            <a:t>Fodmaps: fodmap{Fructose=143.0, Lactose=9.0, Sorbitol=0.0, Mannitol=0.0, GOS=15.0, Fructans=40.06667}</a:t>
          </a:r>
        </a:p>
      </dgm:t>
    </dgm:pt>
    <dgm:pt modelId="{AA3BAB87-A11C-4073-B527-5642B3FA7F8A}" type="parTrans" cxnId="{7BCF5F32-799F-4D80-9459-1F4F440955BB}">
      <dgm:prSet/>
      <dgm:spPr/>
    </dgm:pt>
    <dgm:pt modelId="{4850B599-65EF-417A-8C12-7EE388EA4A81}" type="sibTrans" cxnId="{7BCF5F32-799F-4D80-9459-1F4F440955BB}">
      <dgm:prSet/>
      <dgm:spPr/>
    </dgm:pt>
    <dgm:pt modelId="{FCF745C1-E120-45C8-9D7B-A81F2163AC8C}" type="pres">
      <dgm:prSet presAssocID="{64EF9545-4845-4F4A-9ACC-2044D747344A}" presName="linearFlow" presStyleCnt="0">
        <dgm:presLayoutVars>
          <dgm:dir/>
          <dgm:animLvl val="lvl"/>
          <dgm:resizeHandles val="exact"/>
        </dgm:presLayoutVars>
      </dgm:prSet>
      <dgm:spPr/>
    </dgm:pt>
    <dgm:pt modelId="{DFC5D3C6-F188-4B04-8A60-3B5A07C80C1E}" type="pres">
      <dgm:prSet presAssocID="{07199522-773F-41EB-B0CF-44E9C50ADCE0}" presName="composite" presStyleCnt="0"/>
      <dgm:spPr/>
    </dgm:pt>
    <dgm:pt modelId="{42643B7C-3CD4-4651-B978-CC1697E25C5C}" type="pres">
      <dgm:prSet presAssocID="{07199522-773F-41EB-B0CF-44E9C50ADCE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7B7A43B6-D1A2-4837-856E-6465FC7F47C2}" type="pres">
      <dgm:prSet presAssocID="{07199522-773F-41EB-B0CF-44E9C50ADCE0}" presName="descendantText" presStyleLbl="alignAcc1" presStyleIdx="0" presStyleCnt="4">
        <dgm:presLayoutVars>
          <dgm:bulletEnabled val="1"/>
        </dgm:presLayoutVars>
      </dgm:prSet>
      <dgm:spPr/>
    </dgm:pt>
    <dgm:pt modelId="{5C7CF744-6F0C-4BC9-9193-015D1C659D3B}" type="pres">
      <dgm:prSet presAssocID="{4DD22484-90BA-494A-8B95-389C58EED97E}" presName="sp" presStyleCnt="0"/>
      <dgm:spPr/>
    </dgm:pt>
    <dgm:pt modelId="{759D15CC-A85A-483C-BE0D-0B3BBC61B2BF}" type="pres">
      <dgm:prSet presAssocID="{BE9B44BE-339D-46E3-BC4F-4384EFDD0CCE}" presName="composite" presStyleCnt="0"/>
      <dgm:spPr/>
    </dgm:pt>
    <dgm:pt modelId="{29756A25-9469-43E8-A1FD-3AFEA774157A}" type="pres">
      <dgm:prSet presAssocID="{BE9B44BE-339D-46E3-BC4F-4384EFDD0CC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6576C7C-13C5-49EE-B489-A5C17B3A902E}" type="pres">
      <dgm:prSet presAssocID="{BE9B44BE-339D-46E3-BC4F-4384EFDD0CCE}" presName="descendantText" presStyleLbl="alignAcc1" presStyleIdx="1" presStyleCnt="4">
        <dgm:presLayoutVars>
          <dgm:bulletEnabled val="1"/>
        </dgm:presLayoutVars>
      </dgm:prSet>
      <dgm:spPr/>
    </dgm:pt>
    <dgm:pt modelId="{DB4B140B-3028-4832-A543-8B1AFDE854CD}" type="pres">
      <dgm:prSet presAssocID="{DC67B259-0ED6-415B-88EC-41E0DA89D5A7}" presName="sp" presStyleCnt="0"/>
      <dgm:spPr/>
    </dgm:pt>
    <dgm:pt modelId="{B697898A-C149-4375-A6DD-CD845F554B28}" type="pres">
      <dgm:prSet presAssocID="{810025E4-E3A6-42B2-9642-7675CB95E11B}" presName="composite" presStyleCnt="0"/>
      <dgm:spPr/>
    </dgm:pt>
    <dgm:pt modelId="{A24CDDD9-9079-433B-94AF-AA95AED478E4}" type="pres">
      <dgm:prSet presAssocID="{810025E4-E3A6-42B2-9642-7675CB95E11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194C4B2-7FFF-45FC-A4C6-015624346A39}" type="pres">
      <dgm:prSet presAssocID="{810025E4-E3A6-42B2-9642-7675CB95E11B}" presName="descendantText" presStyleLbl="alignAcc1" presStyleIdx="2" presStyleCnt="4">
        <dgm:presLayoutVars>
          <dgm:bulletEnabled val="1"/>
        </dgm:presLayoutVars>
      </dgm:prSet>
      <dgm:spPr/>
    </dgm:pt>
    <dgm:pt modelId="{28188FEE-DFA4-497A-8280-31A5D2F26995}" type="pres">
      <dgm:prSet presAssocID="{E10942EB-756A-4044-AAF6-6F357ED100EF}" presName="sp" presStyleCnt="0"/>
      <dgm:spPr/>
    </dgm:pt>
    <dgm:pt modelId="{E225E844-35C8-4887-B454-7EC033EC3D90}" type="pres">
      <dgm:prSet presAssocID="{A80101E6-0904-4285-9865-21D11FFFDED7}" presName="composite" presStyleCnt="0"/>
      <dgm:spPr/>
    </dgm:pt>
    <dgm:pt modelId="{8B059299-2BDC-4FFF-913C-6EB2F223B3A0}" type="pres">
      <dgm:prSet presAssocID="{A80101E6-0904-4285-9865-21D11FFFDED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661B85D-F71B-4C00-9D1B-9C8C6A71D9D4}" type="pres">
      <dgm:prSet presAssocID="{A80101E6-0904-4285-9865-21D11FFFDED7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9C9C80F-953E-46D0-B78B-D869AB1765BD}" srcId="{64EF9545-4845-4F4A-9ACC-2044D747344A}" destId="{BE9B44BE-339D-46E3-BC4F-4384EFDD0CCE}" srcOrd="1" destOrd="0" parTransId="{68292B8A-6559-42E5-9AB0-915EF82D1ADB}" sibTransId="{DC67B259-0ED6-415B-88EC-41E0DA89D5A7}"/>
    <dgm:cxn modelId="{96E6C412-C635-4853-B5E3-6BEA677A51EE}" type="presOf" srcId="{64EF9545-4845-4F4A-9ACC-2044D747344A}" destId="{FCF745C1-E120-45C8-9D7B-A81F2163AC8C}" srcOrd="0" destOrd="0" presId="urn:microsoft.com/office/officeart/2005/8/layout/chevron2"/>
    <dgm:cxn modelId="{9BF72E13-5CB9-445B-AE9A-EEDF85C85446}" type="presOf" srcId="{BE9B44BE-339D-46E3-BC4F-4384EFDD0CCE}" destId="{29756A25-9469-43E8-A1FD-3AFEA774157A}" srcOrd="0" destOrd="0" presId="urn:microsoft.com/office/officeart/2005/8/layout/chevron2"/>
    <dgm:cxn modelId="{4000DA22-F3E5-4FA7-87DB-92F95CF0DE9C}" type="presOf" srcId="{A80101E6-0904-4285-9865-21D11FFFDED7}" destId="{8B059299-2BDC-4FFF-913C-6EB2F223B3A0}" srcOrd="0" destOrd="0" presId="urn:microsoft.com/office/officeart/2005/8/layout/chevron2"/>
    <dgm:cxn modelId="{8F65E628-DA4E-40EE-9651-111B898BB527}" type="presOf" srcId="{810025E4-E3A6-42B2-9642-7675CB95E11B}" destId="{A24CDDD9-9079-433B-94AF-AA95AED478E4}" srcOrd="0" destOrd="0" presId="urn:microsoft.com/office/officeart/2005/8/layout/chevron2"/>
    <dgm:cxn modelId="{7BCF5F32-799F-4D80-9459-1F4F440955BB}" srcId="{A80101E6-0904-4285-9865-21D11FFFDED7}" destId="{5E97C8FE-553C-465B-AE84-B41371BE2FAE}" srcOrd="0" destOrd="0" parTransId="{AA3BAB87-A11C-4073-B527-5642B3FA7F8A}" sibTransId="{4850B599-65EF-417A-8C12-7EE388EA4A81}"/>
    <dgm:cxn modelId="{87883633-69EE-457D-967F-B466897E185A}" type="presOf" srcId="{D1D4E821-0B0A-465B-9ECE-5D0B81E1D577}" destId="{86576C7C-13C5-49EE-B489-A5C17B3A902E}" srcOrd="0" destOrd="0" presId="urn:microsoft.com/office/officeart/2005/8/layout/chevron2"/>
    <dgm:cxn modelId="{A9CE4036-A3EA-40AA-A744-FCA2E0FD1951}" type="presOf" srcId="{2FB7DD24-4C83-4401-9402-845500D8C47C}" destId="{7B7A43B6-D1A2-4837-856E-6465FC7F47C2}" srcOrd="0" destOrd="0" presId="urn:microsoft.com/office/officeart/2005/8/layout/chevron2"/>
    <dgm:cxn modelId="{C0100237-10BE-481D-A26E-AF16FB8E8E66}" type="presOf" srcId="{1C6576AB-5947-4F73-BC23-25E265EFEFD4}" destId="{1194C4B2-7FFF-45FC-A4C6-015624346A39}" srcOrd="0" destOrd="0" presId="urn:microsoft.com/office/officeart/2005/8/layout/chevron2"/>
    <dgm:cxn modelId="{374A1739-2819-4FF2-8330-BBBC5662BD8A}" srcId="{07199522-773F-41EB-B0CF-44E9C50ADCE0}" destId="{2FB7DD24-4C83-4401-9402-845500D8C47C}" srcOrd="0" destOrd="0" parTransId="{4A76C4EA-3AA2-492D-B7DE-59A4C050B78E}" sibTransId="{8E5BA03C-F9CA-427A-9759-512CA16D1917}"/>
    <dgm:cxn modelId="{03105D3F-5BDE-43FE-8162-212B4BCA778E}" type="presOf" srcId="{5E97C8FE-553C-465B-AE84-B41371BE2FAE}" destId="{2661B85D-F71B-4C00-9D1B-9C8C6A71D9D4}" srcOrd="0" destOrd="0" presId="urn:microsoft.com/office/officeart/2005/8/layout/chevron2"/>
    <dgm:cxn modelId="{BC896842-91E6-49A9-8A1F-9C1303241D8A}" srcId="{810025E4-E3A6-42B2-9642-7675CB95E11B}" destId="{90E33E0A-C694-48DF-80D6-48DE3C450B7D}" srcOrd="2" destOrd="0" parTransId="{2BDDA295-44F2-4636-A466-81D07D8FEC59}" sibTransId="{23151345-8622-4C98-A035-67BCB433A742}"/>
    <dgm:cxn modelId="{05830343-2088-4CC1-AF3B-C3D651D11A95}" srcId="{64EF9545-4845-4F4A-9ACC-2044D747344A}" destId="{A80101E6-0904-4285-9865-21D11FFFDED7}" srcOrd="3" destOrd="0" parTransId="{BF7AAE41-65D7-4EEE-AF74-D2D220D1CCCC}" sibTransId="{295B35ED-7FB3-43EA-BF67-16027993D409}"/>
    <dgm:cxn modelId="{DAF83065-8257-472E-B68A-E302C77B2390}" srcId="{64EF9545-4845-4F4A-9ACC-2044D747344A}" destId="{810025E4-E3A6-42B2-9642-7675CB95E11B}" srcOrd="2" destOrd="0" parTransId="{F0934580-A1A6-4421-9860-147FFC22CFE9}" sibTransId="{E10942EB-756A-4044-AAF6-6F357ED100EF}"/>
    <dgm:cxn modelId="{2310DB47-B310-49A8-9DDA-A092EDDC2EAB}" type="presOf" srcId="{07199522-773F-41EB-B0CF-44E9C50ADCE0}" destId="{42643B7C-3CD4-4651-B978-CC1697E25C5C}" srcOrd="0" destOrd="0" presId="urn:microsoft.com/office/officeart/2005/8/layout/chevron2"/>
    <dgm:cxn modelId="{7576C66B-54CD-493F-86B2-37A95DA4103B}" srcId="{BE9B44BE-339D-46E3-BC4F-4384EFDD0CCE}" destId="{D1D4E821-0B0A-465B-9ECE-5D0B81E1D577}" srcOrd="0" destOrd="0" parTransId="{85EE5FCF-1E6A-40ED-95AE-87C909896274}" sibTransId="{41EA60F2-C35A-4F46-AB2B-D03AB28243A5}"/>
    <dgm:cxn modelId="{0CB44779-C9CB-4CE5-8648-B6BF655B8BDB}" srcId="{810025E4-E3A6-42B2-9642-7675CB95E11B}" destId="{DC3F0061-0E64-4DCD-93A2-D21D24F35E90}" srcOrd="1" destOrd="0" parTransId="{47E3DA72-B98A-477D-82A8-3D879AC60C8D}" sibTransId="{0E83C06B-05CA-4117-9CEE-3EBECDB8AE6B}"/>
    <dgm:cxn modelId="{258B567B-5BDD-4E28-A230-61889C3C2C44}" type="presOf" srcId="{DC3F0061-0E64-4DCD-93A2-D21D24F35E90}" destId="{1194C4B2-7FFF-45FC-A4C6-015624346A39}" srcOrd="0" destOrd="1" presId="urn:microsoft.com/office/officeart/2005/8/layout/chevron2"/>
    <dgm:cxn modelId="{303152C3-F277-495D-8AE0-C9CCE10A8411}" type="presOf" srcId="{90E33E0A-C694-48DF-80D6-48DE3C450B7D}" destId="{1194C4B2-7FFF-45FC-A4C6-015624346A39}" srcOrd="0" destOrd="2" presId="urn:microsoft.com/office/officeart/2005/8/layout/chevron2"/>
    <dgm:cxn modelId="{AB423BC9-CDED-4B8A-9829-0B1F1F69533D}" srcId="{64EF9545-4845-4F4A-9ACC-2044D747344A}" destId="{07199522-773F-41EB-B0CF-44E9C50ADCE0}" srcOrd="0" destOrd="0" parTransId="{837BCCBB-724B-4A5B-9C38-D836D936C481}" sibTransId="{4DD22484-90BA-494A-8B95-389C58EED97E}"/>
    <dgm:cxn modelId="{51FF37EF-26B9-44ED-9127-0173E1458C4C}" srcId="{810025E4-E3A6-42B2-9642-7675CB95E11B}" destId="{1C6576AB-5947-4F73-BC23-25E265EFEFD4}" srcOrd="0" destOrd="0" parTransId="{3FCD1E0E-DD3C-4F4C-96DB-8F2B8063AAC8}" sibTransId="{E5CE3BAB-BA32-4DB6-A1BD-B594E03894F1}"/>
    <dgm:cxn modelId="{0AC0213A-B90B-4378-88F2-492A4A39051D}" type="presParOf" srcId="{FCF745C1-E120-45C8-9D7B-A81F2163AC8C}" destId="{DFC5D3C6-F188-4B04-8A60-3B5A07C80C1E}" srcOrd="0" destOrd="0" presId="urn:microsoft.com/office/officeart/2005/8/layout/chevron2"/>
    <dgm:cxn modelId="{ECBC177E-D012-4132-9D6B-C4338F4F3000}" type="presParOf" srcId="{DFC5D3C6-F188-4B04-8A60-3B5A07C80C1E}" destId="{42643B7C-3CD4-4651-B978-CC1697E25C5C}" srcOrd="0" destOrd="0" presId="urn:microsoft.com/office/officeart/2005/8/layout/chevron2"/>
    <dgm:cxn modelId="{58DEF4F1-8D9A-4E70-9C36-69F41B23DD32}" type="presParOf" srcId="{DFC5D3C6-F188-4B04-8A60-3B5A07C80C1E}" destId="{7B7A43B6-D1A2-4837-856E-6465FC7F47C2}" srcOrd="1" destOrd="0" presId="urn:microsoft.com/office/officeart/2005/8/layout/chevron2"/>
    <dgm:cxn modelId="{ECEA7A98-7310-494B-945D-FD5F72EF1FD5}" type="presParOf" srcId="{FCF745C1-E120-45C8-9D7B-A81F2163AC8C}" destId="{5C7CF744-6F0C-4BC9-9193-015D1C659D3B}" srcOrd="1" destOrd="0" presId="urn:microsoft.com/office/officeart/2005/8/layout/chevron2"/>
    <dgm:cxn modelId="{96391A6F-937E-4200-8B7F-661F2FA332B5}" type="presParOf" srcId="{FCF745C1-E120-45C8-9D7B-A81F2163AC8C}" destId="{759D15CC-A85A-483C-BE0D-0B3BBC61B2BF}" srcOrd="2" destOrd="0" presId="urn:microsoft.com/office/officeart/2005/8/layout/chevron2"/>
    <dgm:cxn modelId="{51A0C7FB-8346-41BC-B25C-7B3BC9A7C47D}" type="presParOf" srcId="{759D15CC-A85A-483C-BE0D-0B3BBC61B2BF}" destId="{29756A25-9469-43E8-A1FD-3AFEA774157A}" srcOrd="0" destOrd="0" presId="urn:microsoft.com/office/officeart/2005/8/layout/chevron2"/>
    <dgm:cxn modelId="{BE458E7B-1080-434A-80DC-014BF998B799}" type="presParOf" srcId="{759D15CC-A85A-483C-BE0D-0B3BBC61B2BF}" destId="{86576C7C-13C5-49EE-B489-A5C17B3A902E}" srcOrd="1" destOrd="0" presId="urn:microsoft.com/office/officeart/2005/8/layout/chevron2"/>
    <dgm:cxn modelId="{EB97C848-F8B0-48F1-8781-5392554885FC}" type="presParOf" srcId="{FCF745C1-E120-45C8-9D7B-A81F2163AC8C}" destId="{DB4B140B-3028-4832-A543-8B1AFDE854CD}" srcOrd="3" destOrd="0" presId="urn:microsoft.com/office/officeart/2005/8/layout/chevron2"/>
    <dgm:cxn modelId="{F98881FE-E6CE-44F4-91D2-8DDABD5D3980}" type="presParOf" srcId="{FCF745C1-E120-45C8-9D7B-A81F2163AC8C}" destId="{B697898A-C149-4375-A6DD-CD845F554B28}" srcOrd="4" destOrd="0" presId="urn:microsoft.com/office/officeart/2005/8/layout/chevron2"/>
    <dgm:cxn modelId="{65B81489-469B-4769-9E5D-65D4FF825685}" type="presParOf" srcId="{B697898A-C149-4375-A6DD-CD845F554B28}" destId="{A24CDDD9-9079-433B-94AF-AA95AED478E4}" srcOrd="0" destOrd="0" presId="urn:microsoft.com/office/officeart/2005/8/layout/chevron2"/>
    <dgm:cxn modelId="{4AA47C82-1A13-4808-8654-5A8EC2575011}" type="presParOf" srcId="{B697898A-C149-4375-A6DD-CD845F554B28}" destId="{1194C4B2-7FFF-45FC-A4C6-015624346A39}" srcOrd="1" destOrd="0" presId="urn:microsoft.com/office/officeart/2005/8/layout/chevron2"/>
    <dgm:cxn modelId="{4076BB19-CBC7-4182-A932-6EAA9C704DF0}" type="presParOf" srcId="{FCF745C1-E120-45C8-9D7B-A81F2163AC8C}" destId="{28188FEE-DFA4-497A-8280-31A5D2F26995}" srcOrd="5" destOrd="0" presId="urn:microsoft.com/office/officeart/2005/8/layout/chevron2"/>
    <dgm:cxn modelId="{1D278CBE-1010-4EA1-90FE-CE25DDA55314}" type="presParOf" srcId="{FCF745C1-E120-45C8-9D7B-A81F2163AC8C}" destId="{E225E844-35C8-4887-B454-7EC033EC3D90}" srcOrd="6" destOrd="0" presId="urn:microsoft.com/office/officeart/2005/8/layout/chevron2"/>
    <dgm:cxn modelId="{D15B106E-5B4C-4BF7-B29B-D10B6B3A08DE}" type="presParOf" srcId="{E225E844-35C8-4887-B454-7EC033EC3D90}" destId="{8B059299-2BDC-4FFF-913C-6EB2F223B3A0}" srcOrd="0" destOrd="0" presId="urn:microsoft.com/office/officeart/2005/8/layout/chevron2"/>
    <dgm:cxn modelId="{91BDB793-F04F-45FD-8F8D-5F548CD938A2}" type="presParOf" srcId="{E225E844-35C8-4887-B454-7EC033EC3D90}" destId="{2661B85D-F71B-4C00-9D1B-9C8C6A71D9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231F1-9870-4D87-978C-8A78F555F261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62A8C-6275-4B1D-B0A0-DDC10356E150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BE3C5-3130-42A7-AF9C-731D61782EEF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Who needs this and why?</a:t>
          </a:r>
          <a:endParaRPr lang="en-US" sz="1900" kern="1200"/>
        </a:p>
      </dsp:txBody>
      <dsp:txXfrm>
        <a:off x="692764" y="1407"/>
        <a:ext cx="9822835" cy="599796"/>
      </dsp:txXfrm>
    </dsp:sp>
    <dsp:sp modelId="{10CA4245-1A3B-46B9-88C9-8529524934A9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69C2D-FBFC-48D0-9E34-5039368CC8C0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8F8A8-7190-41CD-B6E3-B46F74F55A4D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What are FODMAPs?</a:t>
          </a:r>
          <a:endParaRPr lang="en-US" sz="1900" kern="1200"/>
        </a:p>
      </dsp:txBody>
      <dsp:txXfrm>
        <a:off x="692764" y="751152"/>
        <a:ext cx="9822835" cy="599796"/>
      </dsp:txXfrm>
    </dsp:sp>
    <dsp:sp modelId="{3F2FFA23-BCCB-4004-8A13-504122B9DAFF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4DD57-D262-49DF-AFD2-9CAA491FF444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8AF58-856F-4816-A131-B627A831752F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 Light" panose="020F0302020204030204"/>
            </a:rPr>
            <a:t>What is done now?</a:t>
          </a:r>
        </a:p>
      </dsp:txBody>
      <dsp:txXfrm>
        <a:off x="692764" y="1500898"/>
        <a:ext cx="9822835" cy="599796"/>
      </dsp:txXfrm>
    </dsp:sp>
    <dsp:sp modelId="{DAAAD8D7-8099-464D-800E-3C08161A20C5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812C6-EA9F-485B-9F0B-7C8BA4DAB277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15CC5-286F-4137-A61C-78136571C69B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How does the application </a:t>
          </a:r>
          <a:r>
            <a:rPr lang="en-GB" sz="1900" kern="1200">
              <a:latin typeface="Calibri Light" panose="020F0302020204030204"/>
            </a:rPr>
            <a:t>help</a:t>
          </a:r>
          <a:r>
            <a:rPr lang="en-GB" sz="1900" kern="1200"/>
            <a:t>?</a:t>
          </a:r>
          <a:endParaRPr lang="en-US" sz="1900" kern="1200"/>
        </a:p>
      </dsp:txBody>
      <dsp:txXfrm>
        <a:off x="692764" y="2250643"/>
        <a:ext cx="9822835" cy="599796"/>
      </dsp:txXfrm>
    </dsp:sp>
    <dsp:sp modelId="{ABA21BB0-72E8-4896-9079-CE8B21F767CC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91267-8AC9-4E6D-8E9C-7AAEBC489A7B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D98B1-5C0A-4BCB-93AE-78DC6D0E6E88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 Light" panose="020F0302020204030204"/>
            </a:rPr>
            <a:t>What </a:t>
          </a:r>
          <a:r>
            <a:rPr lang="en-GB" sz="1900" kern="1200"/>
            <a:t>does the application </a:t>
          </a:r>
          <a:r>
            <a:rPr lang="en-GB" sz="1900" kern="1200">
              <a:latin typeface="Calibri Light" panose="020F0302020204030204"/>
            </a:rPr>
            <a:t>use</a:t>
          </a:r>
          <a:r>
            <a:rPr lang="en-GB" sz="1900" kern="1200"/>
            <a:t>?</a:t>
          </a:r>
          <a:endParaRPr lang="en-US" sz="1900" kern="1200"/>
        </a:p>
      </dsp:txBody>
      <dsp:txXfrm>
        <a:off x="692764" y="3000388"/>
        <a:ext cx="9822835" cy="599796"/>
      </dsp:txXfrm>
    </dsp:sp>
    <dsp:sp modelId="{8C377088-6C2E-4C6A-801E-3663BF7EA7F7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2D108-3928-4DEA-93CB-19A59B56EE09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6D5A9-E6D4-4257-90C8-61199448541B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Any of your questions</a:t>
          </a:r>
          <a:endParaRPr lang="en-US" sz="1900" kern="1200"/>
        </a:p>
      </dsp:txBody>
      <dsp:txXfrm>
        <a:off x="692764" y="3750134"/>
        <a:ext cx="9822835" cy="599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43B7C-3CD4-4651-B978-CC1697E25C5C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Calibri Light" panose="020F0302020204030204"/>
            </a:rPr>
            <a:t>Service </a:t>
          </a:r>
          <a:r>
            <a:rPr lang="en-GB" sz="1200" kern="1200">
              <a:latin typeface="Calibri Light" panose="020F0302020204030204"/>
              <a:cs typeface="Calibri Light" panose="020F0302020204030204"/>
            </a:rPr>
            <a:t>Layer</a:t>
          </a:r>
        </a:p>
      </dsp:txBody>
      <dsp:txXfrm rot="-5400000">
        <a:off x="1" y="419726"/>
        <a:ext cx="838822" cy="359495"/>
      </dsp:txXfrm>
    </dsp:sp>
    <dsp:sp modelId="{7B7A43B6-D1A2-4837-856E-6465FC7F47C2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>
              <a:latin typeface="Calibri Light" panose="020F0302020204030204"/>
            </a:rPr>
            <a:t>Tomato: 30g, onion: 10g, cucumber: 70g, feta cheese 40g</a:t>
          </a:r>
          <a:endParaRPr lang="en-GB" sz="1400" kern="1200"/>
        </a:p>
      </dsp:txBody>
      <dsp:txXfrm rot="-5400000">
        <a:off x="838822" y="38338"/>
        <a:ext cx="9638754" cy="702860"/>
      </dsp:txXfrm>
    </dsp:sp>
    <dsp:sp modelId="{29756A25-9469-43E8-A1FD-3AFEA774157A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Calibri Light" panose="020F0302020204030204"/>
            </a:rPr>
            <a:t>Database</a:t>
          </a:r>
          <a:endParaRPr lang="en-GB" sz="1200" kern="1200"/>
        </a:p>
      </dsp:txBody>
      <dsp:txXfrm rot="-5400000">
        <a:off x="1" y="1470522"/>
        <a:ext cx="838822" cy="359495"/>
      </dsp:txXfrm>
    </dsp:sp>
    <dsp:sp modelId="{86576C7C-13C5-49EE-B489-A5C17B3A902E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>
              <a:latin typeface="Calibri Light" panose="020F0302020204030204"/>
            </a:rPr>
            <a:t>Tomato -&gt; 30; onion -&gt; 10 cucumber -&gt; 70 feta cheese 40</a:t>
          </a:r>
          <a:endParaRPr lang="en-GB" sz="1400" kern="1200"/>
        </a:p>
      </dsp:txBody>
      <dsp:txXfrm rot="-5400000">
        <a:off x="838822" y="1089135"/>
        <a:ext cx="9638754" cy="702860"/>
      </dsp:txXfrm>
    </dsp:sp>
    <dsp:sp modelId="{A24CDDD9-9079-433B-94AF-AA95AED478E4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Calibri Light" panose="020F0302020204030204"/>
            </a:rPr>
            <a:t>Service layer</a:t>
          </a:r>
          <a:endParaRPr lang="en-GB" sz="1200" kern="1200"/>
        </a:p>
      </dsp:txBody>
      <dsp:txXfrm rot="-5400000">
        <a:off x="1" y="2521319"/>
        <a:ext cx="838822" cy="359495"/>
      </dsp:txXfrm>
    </dsp:sp>
    <dsp:sp modelId="{1194C4B2-7FFF-45FC-A4C6-015624346A39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>
              <a:latin typeface="Calibri Light" panose="020F0302020204030204"/>
            </a:rPr>
            <a:t>Tomato -&gt; 90% fructose for 75 g</a:t>
          </a:r>
          <a:endParaRPr lang="en-GB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>
              <a:latin typeface="Calibri Light" panose="020F0302020204030204"/>
            </a:rPr>
            <a:t>30 g used =&gt; 36% fructose</a:t>
          </a:r>
          <a:endParaRPr lang="en-GB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>
              <a:latin typeface="Calibri Light" panose="020F0302020204030204"/>
            </a:rPr>
            <a:t>Greek salad -&gt; </a:t>
          </a:r>
          <a:r>
            <a:rPr lang="en-GB" sz="1400" kern="1200"/>
            <a:t>143.0</a:t>
          </a:r>
          <a:r>
            <a:rPr lang="en-GB" sz="1400" kern="1200">
              <a:latin typeface="Calibri Light" panose="020F0302020204030204"/>
            </a:rPr>
            <a:t>% fructose</a:t>
          </a:r>
          <a:endParaRPr lang="en-GB" sz="1400" kern="1200"/>
        </a:p>
      </dsp:txBody>
      <dsp:txXfrm rot="-5400000">
        <a:off x="838822" y="2139931"/>
        <a:ext cx="9638754" cy="702860"/>
      </dsp:txXfrm>
    </dsp:sp>
    <dsp:sp modelId="{8B059299-2BDC-4FFF-913C-6EB2F223B3A0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Calibri Light" panose="020F0302020204030204"/>
            </a:rPr>
            <a:t>View</a:t>
          </a:r>
        </a:p>
      </dsp:txBody>
      <dsp:txXfrm rot="-5400000">
        <a:off x="1" y="3572115"/>
        <a:ext cx="838822" cy="359495"/>
      </dsp:txXfrm>
    </dsp:sp>
    <dsp:sp modelId="{2661B85D-F71B-4C00-9D1B-9C8C6A71D9D4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Fodmaps: fodmap{Fructose=143.0, Lactose=9.0, Sorbitol=0.0, Mannitol=0.0, GOS=15.0, Fructans=40.06667}</a:t>
          </a:r>
        </a:p>
      </dsp:txBody>
      <dsp:txXfrm rot="-5400000">
        <a:off x="838822" y="3190728"/>
        <a:ext cx="9638754" cy="7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>
                <a:cs typeface="Calibri Light"/>
              </a:rPr>
              <a:t>Raluca's FODMAP calculator</a:t>
            </a:r>
            <a:endParaRPr lang="en-GB" sz="720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7883D-D675-5F2B-0013-8A5B69E0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structure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016BA5C-1A14-E5B6-EAE6-E56DB2B28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7352" y="268712"/>
            <a:ext cx="3007413" cy="63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9568F-A1F8-40E0-1CC8-F547859F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CA5A-CB35-09F4-E9DC-29A7C4AE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46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E3E5-70B8-C7B1-E2EC-4B967774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Coming up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6470D9D-431A-B7C5-1B27-0F76B0C906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84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Freeform: Shape 10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" name="Freeform: Shape 10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C68A4-6112-ED78-7ADD-18A2EC00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77" y="1048862"/>
            <a:ext cx="3413161" cy="1351438"/>
          </a:xfrm>
        </p:spPr>
        <p:txBody>
          <a:bodyPr anchor="ctr">
            <a:normAutofit/>
          </a:bodyPr>
          <a:lstStyle/>
          <a:p>
            <a:r>
              <a:rPr lang="en-GB" sz="3600">
                <a:cs typeface="Calibri Light"/>
              </a:rPr>
              <a:t>Who needs this and why</a:t>
            </a:r>
            <a:endParaRPr lang="en-US" sz="36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F99F-8F68-7949-4A8D-91B2E989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I do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Others with IBS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The FODMAP diet</a:t>
            </a:r>
          </a:p>
        </p:txBody>
      </p:sp>
      <p:pic>
        <p:nvPicPr>
          <p:cNvPr id="94" name="Picture 94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9A1D653B-FE3E-4411-A042-A62605FBE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89215"/>
            <a:ext cx="6922008" cy="39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6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22537-1438-906E-0FDF-3A26943F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FODMAPs?</a:t>
            </a: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41A2302-6A45-4EE4-DCB9-7734ACB31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08469"/>
            <a:ext cx="6780700" cy="523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1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4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10582-0B9C-E779-7102-8A9317C2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GB" sz="2800">
                <a:cs typeface="Calibri Light"/>
              </a:rPr>
              <a:t>What is done now?</a:t>
            </a:r>
            <a:endParaRPr lang="en-US" sz="2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6" descr="Icon&#10;&#10;Description automatically generated">
            <a:extLst>
              <a:ext uri="{FF2B5EF4-FFF2-40B4-BE49-F238E27FC236}">
                <a16:creationId xmlns:a16="http://schemas.microsoft.com/office/drawing/2014/main" id="{124C243E-4928-B6CA-E1DB-050D00869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4057" y="509588"/>
            <a:ext cx="3135689" cy="1646237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A520907-5CA3-97D3-53B9-23D739F50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63" y="2606462"/>
            <a:ext cx="1637690" cy="3639312"/>
          </a:xfrm>
          <a:prstGeom prst="rect">
            <a:avLst/>
          </a:prstGeom>
        </p:spPr>
      </p:pic>
      <p:pic>
        <p:nvPicPr>
          <p:cNvPr id="4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E4CB1F65-1B25-F45E-D24C-C893017D1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232" y="2606462"/>
            <a:ext cx="1683181" cy="3639312"/>
          </a:xfrm>
          <a:prstGeom prst="rect">
            <a:avLst/>
          </a:prstGeom>
        </p:spPr>
      </p:pic>
      <p:pic>
        <p:nvPicPr>
          <p:cNvPr id="5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0A29E6F9-AD9C-D82A-994F-EA5A80517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415" y="2772791"/>
            <a:ext cx="3584448" cy="3306653"/>
          </a:xfrm>
          <a:prstGeom prst="rect">
            <a:avLst/>
          </a:prstGeom>
        </p:spPr>
      </p:pic>
      <p:pic>
        <p:nvPicPr>
          <p:cNvPr id="7" name="Picture 9" descr="Icon&#10;&#10;Description automatically generated">
            <a:extLst>
              <a:ext uri="{FF2B5EF4-FFF2-40B4-BE49-F238E27FC236}">
                <a16:creationId xmlns:a16="http://schemas.microsoft.com/office/drawing/2014/main" id="{151286B9-C96E-7DD0-566E-86568E681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1716" y="496158"/>
            <a:ext cx="1643454" cy="16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4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4808930-D814-DACC-9547-5ED3B0E16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77" y="430801"/>
            <a:ext cx="6690195" cy="2841251"/>
          </a:xfrm>
          <a:prstGeom prst="rect">
            <a:avLst/>
          </a:prstGeo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C81CD2-49ED-09C3-8767-16F2071C1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193" y="3538054"/>
            <a:ext cx="7951867" cy="2960088"/>
          </a:xfrm>
          <a:prstGeom prst="rect">
            <a:avLst/>
          </a:prstGeom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D18BE914-B643-E0B5-45A7-AADFF138EC0E}"/>
              </a:ext>
            </a:extLst>
          </p:cNvPr>
          <p:cNvSpPr/>
          <p:nvPr/>
        </p:nvSpPr>
        <p:spPr>
          <a:xfrm rot="5400000">
            <a:off x="7114082" y="2004934"/>
            <a:ext cx="1499016" cy="1349115"/>
          </a:xfrm>
          <a:prstGeom prst="bentArrow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98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6DDC-72CF-E246-F3AD-71309E40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How does it do it?</a:t>
            </a:r>
            <a:endParaRPr lang="en-GB"/>
          </a:p>
        </p:txBody>
      </p:sp>
      <p:graphicFrame>
        <p:nvGraphicFramePr>
          <p:cNvPr id="177" name="Diagram 177">
            <a:extLst>
              <a:ext uri="{FF2B5EF4-FFF2-40B4-BE49-F238E27FC236}">
                <a16:creationId xmlns:a16="http://schemas.microsoft.com/office/drawing/2014/main" id="{D82F8CE0-283D-5DB6-A711-4CB4AA7F16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14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89224-B5E7-E133-6A78-3E7BC3F8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</a:t>
            </a:r>
            <a:br>
              <a:rPr lang="en-US" sz="3600"/>
            </a:br>
            <a:endParaRPr lang="en-US" sz="24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942B1E6-BE4C-DF7D-4B9C-868551A58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352" y="643466"/>
            <a:ext cx="473662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3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77E8-6590-8C12-A129-BD4BB717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07694" cy="1349375"/>
          </a:xfrm>
        </p:spPr>
        <p:txBody>
          <a:bodyPr/>
          <a:lstStyle/>
          <a:p>
            <a:r>
              <a:rPr lang="en-GB">
                <a:cs typeface="Calibri Light"/>
              </a:rPr>
              <a:t>Technologies used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F6F4-44E7-772C-E9E6-C566AF3F4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9" y="4683125"/>
            <a:ext cx="10515600" cy="4351338"/>
          </a:xfrm>
        </p:spPr>
        <p:txBody>
          <a:bodyPr/>
          <a:lstStyle/>
          <a:p>
            <a:r>
              <a:rPr lang="en-US" b="0" i="0" u="none" strike="noStrike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JPA Repository</a:t>
            </a:r>
            <a:r>
              <a:rPr lang="en-US">
                <a:latin typeface="Calibri Light"/>
                <a:ea typeface="Calibri Light"/>
                <a:cs typeface="Calibri Light"/>
              </a:rPr>
              <a:t>​</a:t>
            </a:r>
            <a:br>
              <a:rPr lang="en-US">
                <a:latin typeface="Calibri Light"/>
                <a:ea typeface="Calibri Light"/>
                <a:cs typeface="Calibri Light"/>
              </a:rPr>
            </a:br>
            <a:r>
              <a:rPr lang="en-US" b="0" i="0" u="none" strike="noStrike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JDBC template</a:t>
            </a:r>
            <a:r>
              <a:rPr lang="en-US">
                <a:latin typeface="Calibri Light"/>
                <a:ea typeface="Calibri Light"/>
                <a:cs typeface="Calibri Light"/>
              </a:rPr>
              <a:t>​</a:t>
            </a:r>
            <a:br>
              <a:rPr lang="en-US">
                <a:latin typeface="Calibri Light"/>
                <a:ea typeface="Calibri Light"/>
                <a:cs typeface="Calibri Light"/>
              </a:rPr>
            </a:br>
            <a:r>
              <a:rPr lang="en-US" b="0" i="0" u="none" strike="noStrike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Spring Boot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8D1E1-B514-9410-1938-CCE4835FB767}"/>
              </a:ext>
            </a:extLst>
          </p:cNvPr>
          <p:cNvSpPr txBox="1"/>
          <p:nvPr/>
        </p:nvSpPr>
        <p:spPr>
          <a:xfrm>
            <a:off x="938212" y="1831181"/>
            <a:ext cx="375503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alibri Light"/>
                <a:cs typeface="Calibri Light"/>
              </a:rPr>
              <a:t>JPA Repository</a:t>
            </a:r>
            <a:r>
              <a:rPr lang="en-GB" sz="2400">
                <a:latin typeface="Calibri Light"/>
                <a:cs typeface="Calibri Light"/>
              </a:rPr>
              <a:t>​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Calibri Light"/>
                <a:cs typeface="Calibri Light"/>
              </a:rPr>
              <a:t>JDBC template</a:t>
            </a:r>
            <a:r>
              <a:rPr lang="en-GB" sz="2400">
                <a:latin typeface="Calibri Light"/>
                <a:cs typeface="Calibri Light"/>
              </a:rPr>
              <a:t>​</a:t>
            </a:r>
            <a:endParaRPr lang="en-US">
              <a:latin typeface="Calibri" panose="020F0502020204030204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Calibri Light"/>
                <a:cs typeface="Calibri Light"/>
              </a:rPr>
              <a:t>Spring Boot</a:t>
            </a:r>
            <a:endParaRPr lang="en-US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Calibri Light"/>
                <a:cs typeface="Calibri Light"/>
              </a:rPr>
              <a:t>Maven</a:t>
            </a: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Calibri Light"/>
                <a:cs typeface="Calibri Light"/>
              </a:rPr>
              <a:t>Thymeleaf</a:t>
            </a:r>
            <a:endParaRPr lang="en-US" sz="24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662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Raluca's FODMAP calculator</vt:lpstr>
      <vt:lpstr>Coming up</vt:lpstr>
      <vt:lpstr>Who needs this and why</vt:lpstr>
      <vt:lpstr>What are FODMAPs?</vt:lpstr>
      <vt:lpstr>What is done now?</vt:lpstr>
      <vt:lpstr>PowerPoint Presentation</vt:lpstr>
      <vt:lpstr>How does it do it?</vt:lpstr>
      <vt:lpstr>Database </vt:lpstr>
      <vt:lpstr>Technologies used</vt:lpstr>
      <vt:lpstr>Project structure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2023-03-24T08:49:53Z</dcterms:created>
  <dcterms:modified xsi:type="dcterms:W3CDTF">2023-03-24T11:54:01Z</dcterms:modified>
</cp:coreProperties>
</file>