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 Пшуков" initials="РП" lastIdx="1" clrIdx="0">
    <p:extLst>
      <p:ext uri="{19B8F6BF-5375-455C-9EA6-DF929625EA0E}">
        <p15:presenceInfo xmlns:p15="http://schemas.microsoft.com/office/powerpoint/2012/main" userId="faed988482fd9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лан Пшуков" userId="faed988482fd9ce1" providerId="LiveId" clId="{5ECA6542-B6C2-44D9-9851-FD2B72C71110}"/>
    <pc:docChg chg="custSel addSld modSld sldOrd">
      <pc:chgData name="Руслан Пшуков" userId="faed988482fd9ce1" providerId="LiveId" clId="{5ECA6542-B6C2-44D9-9851-FD2B72C71110}" dt="2023-10-25T19:53:41.691" v="40" actId="1076"/>
      <pc:docMkLst>
        <pc:docMk/>
      </pc:docMkLst>
      <pc:sldChg chg="modSp mod">
        <pc:chgData name="Руслан Пшуков" userId="faed988482fd9ce1" providerId="LiveId" clId="{5ECA6542-B6C2-44D9-9851-FD2B72C71110}" dt="2023-10-25T19:50:32.143" v="7" actId="404"/>
        <pc:sldMkLst>
          <pc:docMk/>
          <pc:sldMk cId="911204973" sldId="256"/>
        </pc:sldMkLst>
        <pc:spChg chg="mod">
          <ac:chgData name="Руслан Пшуков" userId="faed988482fd9ce1" providerId="LiveId" clId="{5ECA6542-B6C2-44D9-9851-FD2B72C71110}" dt="2023-10-25T19:50:32.143" v="7" actId="404"/>
          <ac:spMkLst>
            <pc:docMk/>
            <pc:sldMk cId="911204973" sldId="256"/>
            <ac:spMk id="5" creationId="{B13B5258-6687-4C3D-B86E-45B4FB3FEB35}"/>
          </ac:spMkLst>
        </pc:spChg>
        <pc:spChg chg="mod">
          <ac:chgData name="Руслан Пшуков" userId="faed988482fd9ce1" providerId="LiveId" clId="{5ECA6542-B6C2-44D9-9851-FD2B72C71110}" dt="2023-10-25T19:50:27.710" v="6" actId="404"/>
          <ac:spMkLst>
            <pc:docMk/>
            <pc:sldMk cId="911204973" sldId="256"/>
            <ac:spMk id="7" creationId="{37103EC1-5D02-4065-96C8-A8ED5F4974FF}"/>
          </ac:spMkLst>
        </pc:spChg>
        <pc:spChg chg="mod">
          <ac:chgData name="Руслан Пшуков" userId="faed988482fd9ce1" providerId="LiveId" clId="{5ECA6542-B6C2-44D9-9851-FD2B72C71110}" dt="2023-10-25T19:50:12.062" v="1" actId="1076"/>
          <ac:spMkLst>
            <pc:docMk/>
            <pc:sldMk cId="911204973" sldId="256"/>
            <ac:spMk id="8" creationId="{183AC465-CAF3-471B-8972-02C8A1C16170}"/>
          </ac:spMkLst>
        </pc:spChg>
      </pc:sldChg>
      <pc:sldChg chg="delSp modSp new mod ord">
        <pc:chgData name="Руслан Пшуков" userId="faed988482fd9ce1" providerId="LiveId" clId="{5ECA6542-B6C2-44D9-9851-FD2B72C71110}" dt="2023-10-25T19:53:41.691" v="40" actId="1076"/>
        <pc:sldMkLst>
          <pc:docMk/>
          <pc:sldMk cId="2621937171" sldId="257"/>
        </pc:sldMkLst>
        <pc:spChg chg="mod">
          <ac:chgData name="Руслан Пшуков" userId="faed988482fd9ce1" providerId="LiveId" clId="{5ECA6542-B6C2-44D9-9851-FD2B72C71110}" dt="2023-10-25T19:53:41.691" v="40" actId="1076"/>
          <ac:spMkLst>
            <pc:docMk/>
            <pc:sldMk cId="2621937171" sldId="257"/>
            <ac:spMk id="2" creationId="{3E8DEE63-B2CC-4FE4-B6F9-C802BFB60C8A}"/>
          </ac:spMkLst>
        </pc:spChg>
        <pc:spChg chg="del mod">
          <ac:chgData name="Руслан Пшуков" userId="faed988482fd9ce1" providerId="LiveId" clId="{5ECA6542-B6C2-44D9-9851-FD2B72C71110}" dt="2023-10-25T19:51:07.992" v="39" actId="478"/>
          <ac:spMkLst>
            <pc:docMk/>
            <pc:sldMk cId="2621937171" sldId="257"/>
            <ac:spMk id="3" creationId="{8026E862-DF6C-4B5F-817C-1BEE11D56E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B9DC-6BDA-4EA9-9D36-BAEEB32E40F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1DE5-B440-4F75-B5A9-F5695CAC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75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CD394-A71E-4ADE-BCBC-BA25522E6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010F8-8A9B-433C-B7BB-DEAE62A1A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1B17E-C970-4976-831F-2C87604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663-F887-4947-AF84-E4385DC82674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A4BA4-602C-49EA-9764-FB58B642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713C2A-4AFF-4C7E-8B67-0057EAA4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8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07AD7-2E5D-4C07-AB60-B41B7EA4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E5C676-6DEB-4868-9989-A72011829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95C45-7A67-4355-BF86-FE7D85CC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49C-A882-4AD9-A537-9BF933F95176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B6A6E-787A-4E1A-A705-49EB874D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F59E8-6577-426D-8A26-C29DD8D7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56C353-3FFC-4CE3-8D9F-234204A49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7BCC11-32D9-46D3-8D6B-32D0BF83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260D46-EBC3-4E7D-923D-85DE8977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95D1-6CDB-42D8-BA1F-A8319D7CC947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D8CB5-028D-4152-A75F-D19CD827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E58DF-DFDC-41D2-84B0-1EF4BFEE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E9AA6-88E0-423E-B587-42A3F596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FF267-BEC5-482E-84F6-156C79D3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F38B5-205F-4E37-8462-89BB617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B6E-B9B6-4F6C-A8ED-C59FAFAB4139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DA56D-2BB4-4E33-BCD9-8717EFA0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D75E7-5285-4806-AFB5-A0DB309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1D048-7235-4D6F-967C-9D7A46C8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789D4-5698-4701-BBBA-35E6AF48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B9C4E-F050-40A2-B13B-C7457B44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931-8024-4F5A-A4F1-E697F04F4792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7ED088-AC17-470C-A933-DCDFAE3D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BDA72-DD0F-4D29-937D-84CC2282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7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B1822-8F86-4776-B158-C769667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3258A-609E-4C41-81E6-EFF3284FE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815FF3-420E-49C8-9EE0-E32909D4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DB452A-688D-488B-B0F1-AD0DFD93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3A6C-7625-4222-9227-C0B0A8D709E5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C9EDEE-2332-4EB5-9936-354D30E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07B593-B40A-4D8C-B522-B7854801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1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80D28-3357-49EC-A879-1CAE88F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D6A43-2204-4882-9640-8FBD16BA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842477-110A-49C5-9110-44A0E5AD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C81127-0FD6-42BF-886C-D4A3FC9CD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113B9-2816-41FA-80B2-E4D70ABB9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149E84-868E-4E70-99F0-1A553B9C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B9B-644D-4B81-B175-7EB894F5702D}" type="datetime1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61554F-ACE3-4598-B044-3C96D10E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47A09F-08A4-409C-9535-710480B4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7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CAE4-96CB-4017-A041-9637A34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E7B55F-92C8-41D3-A820-10FBCADA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4752-6BE8-4FAA-BF9B-A40BAB0B57EC}" type="datetime1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0E2AEB-49DE-4829-9013-D757A55A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FB6829-AD7D-4F61-B26C-613F44BF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9855F2-016C-41D2-AC9E-35974B96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8C31-F518-4FD7-BDAA-D730309AA96B}" type="datetime1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16383F-5120-425D-BE30-745F983A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8CC466-4B5E-4ECC-8DC4-7E097F10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26887-3251-4F5D-8E45-761D95CE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5DF3F-8A8D-4979-BED0-2B03421C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6C221-E6BB-47E1-8E02-1843BD39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BF15F-B134-48E5-9657-F347220B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710B-C878-4A9A-B1A2-461D873B5E2F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14F4B1-8626-4FAF-A474-C9B63548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2A7258-77DB-4293-A1AF-34F75354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12C5D-1465-434A-A03E-249515A5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839699-FED6-4627-9DAD-69A843CCF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C7B9F-794D-4771-A533-6B88D7A1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538F5-8F7F-4C5A-8781-1DCEEA44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EA-9AEE-4478-9495-D6E8407BC037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9A112F-24E1-4284-95C9-B151A370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7999E-626D-4955-8FD6-109C208E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4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8C309-D85E-4F88-918A-77241A76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4E3C8F-7302-436A-87B4-3BA83041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F0655-5F66-450D-99CC-5F77C2A8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F46A-2F83-4008-9C95-035C44556A0F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D72EF-2866-4670-96B0-EDB0B3B8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92C6D-065A-4D4B-AFC5-0330D3E8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4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4DD4C7D-0489-4BAB-A3A3-E874E904B3F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r="71722" b="67008"/>
          <a:stretch>
            <a:fillRect/>
          </a:stretch>
        </p:blipFill>
        <p:spPr>
          <a:xfrm>
            <a:off x="390418" y="132373"/>
            <a:ext cx="3685316" cy="366484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B5258-6687-4C3D-B86E-45B4FB3FEB35}"/>
              </a:ext>
            </a:extLst>
          </p:cNvPr>
          <p:cNvSpPr txBox="1"/>
          <p:nvPr/>
        </p:nvSpPr>
        <p:spPr>
          <a:xfrm>
            <a:off x="6308333" y="2272404"/>
            <a:ext cx="5681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Выполнили</a:t>
            </a:r>
            <a:r>
              <a:rPr lang="en-GB" sz="2800" b="1" dirty="0"/>
              <a:t>:</a:t>
            </a:r>
          </a:p>
          <a:p>
            <a:pPr algn="r"/>
            <a:r>
              <a:rPr lang="ru-RU" dirty="0"/>
              <a:t>студены 1 курса бакалавриата 7 группы</a:t>
            </a:r>
          </a:p>
          <a:p>
            <a:pPr algn="r"/>
            <a:r>
              <a:rPr lang="ru-RU" dirty="0"/>
              <a:t>Ефименко К</a:t>
            </a:r>
            <a:r>
              <a:rPr lang="en-GB" dirty="0"/>
              <a:t>.</a:t>
            </a:r>
            <a:r>
              <a:rPr lang="ru-RU" dirty="0"/>
              <a:t>А.</a:t>
            </a:r>
          </a:p>
          <a:p>
            <a:pPr algn="r"/>
            <a:r>
              <a:rPr lang="ru-RU" dirty="0"/>
              <a:t>Игонин А</a:t>
            </a:r>
            <a:r>
              <a:rPr lang="en-GB" dirty="0"/>
              <a:t>.</a:t>
            </a:r>
            <a:r>
              <a:rPr lang="ru-RU" dirty="0"/>
              <a:t>М.</a:t>
            </a:r>
          </a:p>
          <a:p>
            <a:pPr algn="r"/>
            <a:r>
              <a:rPr lang="ru-RU" dirty="0"/>
              <a:t>Карцева М</a:t>
            </a:r>
            <a:r>
              <a:rPr lang="en-GB" dirty="0"/>
              <a:t>.</a:t>
            </a:r>
            <a:r>
              <a:rPr lang="ru-RU" dirty="0"/>
              <a:t>А</a:t>
            </a:r>
            <a:r>
              <a:rPr lang="en-US" dirty="0"/>
              <a:t>.</a:t>
            </a:r>
            <a:endParaRPr lang="ru-RU" dirty="0"/>
          </a:p>
          <a:p>
            <a:pPr algn="r"/>
            <a:r>
              <a:rPr lang="ru-RU" dirty="0"/>
              <a:t>Пшуков Р</a:t>
            </a:r>
            <a:r>
              <a:rPr lang="en-US" dirty="0"/>
              <a:t>.</a:t>
            </a:r>
            <a:r>
              <a:rPr lang="ru-RU" dirty="0"/>
              <a:t>А</a:t>
            </a:r>
            <a:r>
              <a:rPr lang="en-US" dirty="0"/>
              <a:t>.</a:t>
            </a:r>
            <a:endParaRPr lang="ru-RU" dirty="0"/>
          </a:p>
          <a:p>
            <a:pPr algn="r"/>
            <a:r>
              <a:rPr lang="ru-RU" dirty="0"/>
              <a:t>Ручка М</a:t>
            </a:r>
            <a:r>
              <a:rPr lang="en-US" dirty="0"/>
              <a:t>.</a:t>
            </a:r>
            <a:r>
              <a:rPr lang="ru-RU" dirty="0"/>
              <a:t>И. 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03EC1-5D02-4065-96C8-A8ED5F4974FF}"/>
              </a:ext>
            </a:extLst>
          </p:cNvPr>
          <p:cNvSpPr txBox="1"/>
          <p:nvPr/>
        </p:nvSpPr>
        <p:spPr>
          <a:xfrm>
            <a:off x="4715838" y="4877873"/>
            <a:ext cx="72741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Проверила</a:t>
            </a:r>
            <a:r>
              <a:rPr lang="en-GB" sz="2800" b="1" dirty="0"/>
              <a:t>:</a:t>
            </a:r>
            <a:endParaRPr lang="ru-RU" sz="2800" b="1" dirty="0"/>
          </a:p>
          <a:p>
            <a:pPr algn="r"/>
            <a:r>
              <a:rPr lang="en-GB" sz="2000" dirty="0"/>
              <a:t> </a:t>
            </a:r>
            <a:r>
              <a:rPr lang="ru-RU" dirty="0"/>
              <a:t>заведующая кафедры прикладной информатики и инноватики</a:t>
            </a:r>
          </a:p>
          <a:p>
            <a:pPr algn="r"/>
            <a:r>
              <a:rPr lang="ru-RU" dirty="0" err="1"/>
              <a:t>Глод</a:t>
            </a:r>
            <a:r>
              <a:rPr lang="ru-RU" dirty="0"/>
              <a:t> О.Д</a:t>
            </a:r>
            <a:r>
              <a:rPr lang="ru-RU" sz="20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AC465-CAF3-471B-8972-02C8A1C16170}"/>
              </a:ext>
            </a:extLst>
          </p:cNvPr>
          <p:cNvSpPr txBox="1"/>
          <p:nvPr/>
        </p:nvSpPr>
        <p:spPr>
          <a:xfrm>
            <a:off x="4843949" y="533577"/>
            <a:ext cx="6544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Проект</a:t>
            </a:r>
            <a:r>
              <a:rPr lang="en-GB" sz="4400" dirty="0"/>
              <a:t>:</a:t>
            </a:r>
            <a:endParaRPr lang="ru-RU" sz="4400" dirty="0"/>
          </a:p>
          <a:p>
            <a:r>
              <a:rPr lang="en-GB" sz="4400" dirty="0"/>
              <a:t>“</a:t>
            </a:r>
            <a:r>
              <a:rPr lang="ru-RU" sz="4400" dirty="0"/>
              <a:t>Уголок студента</a:t>
            </a:r>
            <a:r>
              <a:rPr lang="en-GB" sz="4400" dirty="0"/>
              <a:t>”</a:t>
            </a:r>
            <a:endParaRPr lang="ru-R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3AA3F-BB34-4370-BAD8-FDB9B2124286}"/>
              </a:ext>
            </a:extLst>
          </p:cNvPr>
          <p:cNvSpPr txBox="1"/>
          <p:nvPr/>
        </p:nvSpPr>
        <p:spPr>
          <a:xfrm>
            <a:off x="390418" y="3797222"/>
            <a:ext cx="378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Кафедра прикладной информатики и инноватики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Направление подготовки: 09.03.03 Прикладная информатика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0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EE63-B2CC-4FE4-B6F9-C802BFB6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00" y="365126"/>
            <a:ext cx="9905144" cy="107486"/>
          </a:xfrm>
        </p:spPr>
        <p:txBody>
          <a:bodyPr>
            <a:normAutofit fontScale="90000"/>
          </a:bodyPr>
          <a:lstStyle/>
          <a:p>
            <a:r>
              <a:rPr lang="ru-RU" dirty="0"/>
              <a:t>Участники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35AF36-14D6-4752-971A-67614EBB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121445-D15D-4F80-8232-6C3B7F6A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37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Участники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Руслан Пшуков</dc:creator>
  <cp:lastModifiedBy>Руслан Пшуков</cp:lastModifiedBy>
  <cp:revision>3</cp:revision>
  <dcterms:created xsi:type="dcterms:W3CDTF">2023-10-25T19:33:19Z</dcterms:created>
  <dcterms:modified xsi:type="dcterms:W3CDTF">2023-10-25T19:54:38Z</dcterms:modified>
</cp:coreProperties>
</file>