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66" d="100"/>
          <a:sy n="166" d="100"/>
        </p:scale>
        <p:origin x="92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081A0-7677-4E1E-ACFA-AEDD3F930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DC1337-745B-4E80-ABFB-B373E83AA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0D946-FAA1-4544-8052-5742B56D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09.09.2017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AEB1E-2E08-4125-9082-48539847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E3C6D-4E72-4BBC-A7A1-2D755D47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75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94605-F4C4-4304-A087-AB83DF76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E3F905-C7DF-4164-BBF3-358CCF8E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B2B92-87C2-4A52-9C07-86BF3089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09.09.2017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0548FD-622C-4D1A-8674-F0005C94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0A343-93D2-4000-83D7-38588A89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9E7980-E01C-48CD-9E7F-74F442921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0E8222-1ADB-4CA5-A7CB-FB6F7A555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EE58E0-05A9-42B9-A07B-A5D1BC2A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09.09.2017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63D99-9F7D-4ADB-BABB-C8CF8ACC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F8214-A6B1-4FA5-B06E-A7D08133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82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26A43-90FE-446D-89E4-AD039805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FD6A51-9A4C-4DCB-A854-A5692E98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353D-44CC-416F-8DAE-E047D077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09.09.2017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4A5B8-1F3F-4A0C-A86A-60D09E00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F9C865-09DA-4AC9-A53D-C60B4A38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58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7A9B9-CA5E-4CF7-A291-1FF4EE2E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A70FFA-0508-48EC-9B2A-BD9644E2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6CC48-94E0-4982-A13C-5DB181CB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09.09.2017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952B6A-4444-4334-AD41-E58B03D4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2E3A6-7510-4397-B3C5-EEB2F29A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7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240FB-0F42-445F-9CAE-5B54C340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510903-B037-498C-A245-E5EA638C8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CE2674-E2A8-4CDC-BC86-257342AC3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F0310B-2F5A-4BC2-B753-50AF4FEF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09.09.2017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C395BC-BADB-4923-B914-86D9DF14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EFAB08-9FC0-4690-8DC3-41DB2DE0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48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9367D-01A4-42DD-80DA-1F2C2F85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D4E5F8-7154-46B0-A712-E7F77F1D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492904-C484-4E91-A9AA-0F322B58F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5033C6-1771-4AFA-976D-FA2E6AB10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1CDCCA-68AB-48E5-9ADC-DBA1C6158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1CC151-3323-43FD-AFDB-EB021CD1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09.09.2017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95896E-7281-4460-96EA-C8088E19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48DAD8-0BAB-496E-935C-C470C89F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99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B6A5B-3F2C-400D-8B8C-6D49C807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D98613-6279-4AFF-9B98-32EF060B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09.09.2017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E96CCA-7728-4422-B676-8485E104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2534BF-A5A9-4196-A72D-F1D0873D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6345F3-7D5C-46FE-B897-0035CBF3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09.09.2017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3C45D0-D5CC-4B7C-B035-F8E553DB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8BDFCA-1A65-47B1-A83A-C4B8DCB6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69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E38C6-D269-4C76-B8D3-6690AEFF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B1F1C-FDFA-474E-80BE-4CD896987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F07688-3B04-482C-89C4-2A2AC434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84F2D6-B681-4194-A5E8-E5D340B6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09.09.2017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9A5CA4-0D52-43B3-8384-6406F777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31BB64-2A1E-4713-9DF2-B5AED662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9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C2CF6-F692-4BFF-811A-BCAAE375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D1F3AE-F683-45E3-B201-670F110B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CA93E6-95A9-44CF-B18C-67E4554FB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90CA36-AEA4-4C5E-9066-9529BC9B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09.09.2017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58A093-61A0-4F14-BC02-A85A6433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01F20E-54EC-43FA-91DA-2B38F5B5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851D52-96D2-4CC6-AC22-68AC0293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5E8ED6-EA6F-4473-A561-E9D9D430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9D737A-0903-4AE1-8D95-45A0BB21B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DB32-6FA0-4C3D-93A4-D50605C08989}" type="datetimeFigureOut">
              <a:rPr lang="de-DE" smtClean="0"/>
              <a:t>09.09.2017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B755D7-8520-41BC-8D5A-A7F50431E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52AEC-A4F5-4FF7-BE1A-EF66000B0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62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BAA2-1953-40CE-8B80-E0D893302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84FD2D-90EC-405C-B915-81F5BA983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Ausarbeitung im Zuge des Praktikums „Parallele Programmierung“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Rami Aly und Christoph Hüter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D50B01-3F6B-47D3-A2E5-CEFA4E233EAF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22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B84EF-D179-46F3-BAF1-D5AE69F1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95DE4-9348-48FD-A06C-ED020CC4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/>
              <a:t>Problembeschreibung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/>
              <a:t>Modellbeschreibung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/>
              <a:t>Sequenzielles Programm</a:t>
            </a:r>
          </a:p>
          <a:p>
            <a:pPr marL="1028700" lvl="1" indent="-571500">
              <a:buFont typeface="+mj-lt"/>
              <a:buAutoNum type="romanUcPeriod"/>
            </a:pPr>
            <a:r>
              <a:rPr lang="de-DE" dirty="0" err="1"/>
              <a:t>Preprocessing</a:t>
            </a:r>
            <a:endParaRPr lang="de-DE" dirty="0"/>
          </a:p>
          <a:p>
            <a:pPr marL="1028700" lvl="1" indent="-571500">
              <a:buFont typeface="+mj-lt"/>
              <a:buAutoNum type="romanUcPeriod"/>
            </a:pPr>
            <a:r>
              <a:rPr lang="de-DE" dirty="0"/>
              <a:t>Simulation</a:t>
            </a:r>
          </a:p>
          <a:p>
            <a:pPr marL="1028700" lvl="1" indent="-571500">
              <a:buFont typeface="+mj-lt"/>
              <a:buAutoNum type="romanUcPeriod"/>
            </a:pPr>
            <a:r>
              <a:rPr lang="de-DE" dirty="0"/>
              <a:t>Visualisierung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/>
              <a:t>Parallelisierung</a:t>
            </a:r>
          </a:p>
          <a:p>
            <a:pPr marL="1028700" lvl="1" indent="-571500">
              <a:buFont typeface="+mj-lt"/>
              <a:buAutoNum type="romanUcPeriod"/>
            </a:pPr>
            <a:r>
              <a:rPr lang="de-DE" dirty="0"/>
              <a:t>Routingtabelle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de-DE" dirty="0"/>
              <a:t>Methode a)</a:t>
            </a:r>
          </a:p>
          <a:p>
            <a:pPr marL="1485900" lvl="2" indent="-571500">
              <a:buFont typeface="+mj-lt"/>
              <a:buAutoNum type="romanUcPeriod"/>
            </a:pPr>
            <a:r>
              <a:rPr lang="de-DE" dirty="0"/>
              <a:t>Methode b)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de-DE" dirty="0"/>
              <a:t>Bewegung der Autos/Simulation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/>
              <a:t>Performanceanalyse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/>
              <a:t>Verbesserungen und Ausblick</a:t>
            </a:r>
          </a:p>
          <a:p>
            <a:pPr marL="0" indent="0">
              <a:buNone/>
            </a:pPr>
            <a:endParaRPr lang="de-DE" dirty="0"/>
          </a:p>
          <a:p>
            <a:pPr marL="571500" indent="-571500">
              <a:buFont typeface="+mj-lt"/>
              <a:buAutoNum type="romanUcPeriod"/>
            </a:pPr>
            <a:endParaRPr lang="de-DE" dirty="0"/>
          </a:p>
        </p:txBody>
      </p:sp>
      <p:pic>
        <p:nvPicPr>
          <p:cNvPr id="4" name="Sound aufgezeichnet">
            <a:hlinkClick r:id="" action="ppaction://media"/>
            <a:extLst>
              <a:ext uri="{FF2B5EF4-FFF2-40B4-BE49-F238E27FC236}">
                <a16:creationId xmlns:a16="http://schemas.microsoft.com/office/drawing/2014/main" id="{7D4FA59E-D4B3-4862-B6E3-9819F4D6BF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90531" y="5720313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5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E7F12-DC13-4055-AF5E-4D050C36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A9540-238E-48D8-94FD-7D125D62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42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21</Paragraphs>
  <Slides>3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Smart Cars</vt:lpstr>
      <vt:lpstr>Agenda</vt:lpstr>
      <vt:lpstr>Problembeschreibung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Rami Aly</dc:creator>
  <cp:lastModifiedBy>Rami Aly</cp:lastModifiedBy>
  <cp:revision>2</cp:revision>
  <dcterms:created xsi:type="dcterms:W3CDTF">2017-09-09T18:48:17Z</dcterms:created>
  <dcterms:modified xsi:type="dcterms:W3CDTF">2017-09-14T02:54:51Z</dcterms:modified>
</cp:coreProperties>
</file>