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edc2b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edc2b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dc2b3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dc2b3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edc2b3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edc2b3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1cf1f5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1cf1f5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1cf1f5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1cf1f5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cf1f5a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1cf1f5a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1cf1f5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1cf1f5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647c6b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647c6b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647c6b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647c6b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647c6b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647c6b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647c6b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647c6b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67e90a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67e90a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67e90a9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67e90a9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67e90a9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67e90a9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7e90a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67e90a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Calming Blue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Industry contacts and professional advice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Mental health expertise requires mental health professionals.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is a need for clinical-grade, professionally-vetted technology.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do we know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Massive drive for remote mental health and e-health initiatives in Canada and beyond.</a:t>
            </a:r>
            <a:endParaRPr/>
          </a:p>
        </p:txBody>
      </p:sp>
      <p:pic>
        <p:nvPicPr>
          <p:cNvPr descr="data:image/png;base64,iVBORw0KGgoAAAANSUhEUgAAAW0AAACKCAMAAABW6eueAAABX1BMVEX///8AAABZrdoAgcZ4viCazli73o/29vbz8/P8/Pzh4eHLy8vX19ft7e0gICDc3NxUVFTn5+cAesNwuwDR0dFfX19OqdiHh4eurq7CwsK7u7uenp6Wlpbv7+9nZ2dNTU1ycnKEhIR4eHiQkJA6OjowMDBFRUUpKSkLCwurq6saGhqSy0dAQEBaWloVFRWioqLt9vvM5POy1+ze78q935Lf7vcAFgCAwi30+u3k8tSi0mbH46jv9+VtsSt4u+CczOis1oEXZgjT6b0ojsyo1XDF4qQAX7AAdcJurdmczmaHxT+rz+jS6bb0+uqEwOQAaLQvhAYAShUASVgAVJAAQ5cNVqc8knpPnAAAOwkAQQAAPTEALlszi0xpsxmv17pFmtAdbIRercxQoX09lc4QVgYAHQFPmhlusDMAKAJGhiE9kAAAPRRXpgsAKA9IjRyKwVNFmpMkeSKOxsofbUoASnaVgkQaAAAYKElEQVR4nO1d6X/bRpJFUQcIXiDECwDB+6Z5SLI0kmyPrMhSHMuK4pmsx8lsvN5sMknWk7l29///bVV1AwQviZToIwneBxsE0EDjofCquru6pSgBfjPYCWWPdz50JX4reJwNhULZ/Q9djd8E9o+J7FD28YeuyG8BOyGBgO1V4PmTp2+uEQlWkVCgJKvB46dra1tPtDlH90Me2bvvtVq/TuxsrSG25gQcOx7Xx4Fl3x3akzVme6bhaiMVef6+K/arxGds2mtr2zOOeSqSDQWGvQo8FmQ/nWXau9kgGFkphGivbV1NH/JUJBsKGpErwbYU7TfTh2SLBsm+miUyAZaHFO0n03zuBnHfqvFceshpF3jlGvZxYNgrwv7WnOBvFIsEhn1L7E9S50baUx5y1zPsIO67LZ5PxnFCtLeyE+dpnooEcd/tcTxh21K0JztIXBUJ4r67QMuOd+Htr830kLtB3LcK7GRDY1Y8s3tkpCKBYd8Jj7PH/p9StMel2VORIO67I8ad3u5TJvuzsVO8Fk0Q990R21m/OEjRHvOQ21fZIO5bEXbGnOR3QrT9tHoqEsR9d8fjbGikxcfTwzXP3bgvMOwVIBQaOcndKQ+5fewa9rzhyQBLYD87UojttUkPuSNUJGjQrAi7PicpRPu7kRW7KhI0aFaEq1EyyNXWeBvSU5Eg7lsRNGRT2rIYG3vqWfpO0JG9auxnXScpRdsT8cfXG/aj84PU4fuo4a8Ju56TfLPl95BSRebEfZ+fb6RSqYuA7SVx5XYzsWhvuR7SjUVmxX2fP3yGVKeenQYx4QI48pnktpsxuTPmIR/PjfsOTzfWkeqD88/fS11/+UjdG22jbPMIjRRtwa6rIldTxnv6jKhOnR29p6r+CnCSOvW2n0snyaL9VCi4m0456R7vnxDTqXsPA7meD+1wwkSPUhfenmORNHnl85BSRcbjPu3o5CCVWk8dnARmfR3u723u3R/ftZF6KLe2s+wkd4SH5D1SRcYM+2jzgqhGxxiY9bU4OtlEnD/y7ztNrbuhB7K97WahkTHvTHdkH+0R1WjWe2MXCTADl5sCl345uUjtiQ1SDTfS3lE8FRn1AX5+LqhOnU18HwFmwWV7c9NH18OUbAYitVcidXjrOYWD2bEGzeHDe4Lqi8AxLoZHHts+OTk8SJ3Q/yTbu/tPpYfcGWvQHF4+I6oDx7gUjs5PPL49OdlMpYh6ku2dJ9JDimmmokFzeHq2zlQHjnFZHO15fO9JM32EQqxQsz0UYtFe00QsIjqy758dENWBY7wdfHyfC1N9sJ46Ytl+wqK9v+PFfUcn6ylp1oFjvCWO9ly6Ty75d2p9g5rtbz5lDylU5Hj7aNOl+uI8UJA7YMQ3y8nFeur+bjb76RfIdla0aP5HRHuBY1wJRnxjQHeZWr93Fdp6SUJCVH/7p39IqlMbl4FZrwIjvk+Vg/XUP5+8fLm29kU29O0/v/mBqUaz3gwc48qAfO8RNs9PUq//9fLlp1sv3/zzmxcvfhZm/SBwjEvh0YN7fmxsbDx48ODs7OQEo5K9vfPzhyfPGGfPXv396z9++eX//e8LxGsi+yBwjEtCe7BxIy5+z/jh65+++umnrz/55JMXr96+ffvjP/ggvxt6OfLt4Pt5+PDy8vL09PT+/ftHR4HO+HB472a2ke8fke3//stffve7r5Dst69e/fDjdaf7P5aDIFoZYTG2NzZ+/8OLr5Ds333/yYu3r370F7o3Az6b3wzUxoezmwyUtn/84e3b739Ctn/6/sWrf7i6zrLuqcYR4tGjzw8PNcKHfqyPFIcnLr2uAAv5fUgkEoeXZwevX79e/9df//Y3JPvt2V7gG98VDi83RFz9979+9dPf/vzJ259/pLZ8wPfq4fZYE9lfff3nf/8y9OLn1z+fUIsncH2rxSGlggiq11+/+MMfv/y3l9nQn/DH7/emBy4D3An3zzyq11OvvvlPbES+fBMKfUvjYKf3xUjDh67jrwRHlHXjcX3wX99+9/LlF1vfhUKhx2e4/0BRTpnvQE7ujKO9dR/V62f/EcpmX366tfaGBw+OyLgfYhOU+D4JopM74dHehY/q1L3zz2ma6RdfrG199jjE+ZYb1D9CJB+ekn4Haau3xSPKsV4fmfXJkZisvvaUJp/yYA0n8qzL5JLDU9/AZYBlcPjw3rqP6tQGDbfzNNMsjR/s7xPbxyghF3RcKgjrSSAnS0K79Fs1si5GCJ5nke3dJ7w8AykKp0Sdk3GfeCVPN082P1S1f4nQTs/GqX4g8ocphSF7tf1mixcwOnYzKw/5pFG0fXgZDCgsisP7J+t+qtExSiJ5ascupQ5TWpQWCrmTEk7IuM8+ZKV/oRA51uOOUYJU5HifU4efKG4SGgcgjzijIXCOy0HkWPvNetTZxCqyK+d7kEU/l06SQEHg+sYHqvUvEo/2xqwaufYPnaOKiMRVEm3O8zv25Q3fZ+MOJi0tjGfjVK9vnPqPkoowsyTavLE9tkDUxbifDHA99sYU5GI8VRJVRCau7my5U2t2xv5qylEqFbjJxXHh4/pkIoAjFRErMNB8Dzn5VExB8KYxPdo7VQIsigvPrKfmEDzOegtikGhLgkm2Q8dKgNvgUqSlTqdKkoq4M/Eeb3nLM2xng1Wi7oCHBxOOUWAHDdudibfzdLQ8A683F6yieHvM6kpCFfFm4mn+BYxu+NNiYSPsljIKS9QhHPeKyQ1DnXeuaoy2CzffJG4Yxo0nTUObc+X47N2TpZe4JanISCyyW1ujBYzExOq5a7wkYCBrWQKYz4RpTuyotyW5OYjy/zpU5xWuAj6xUaPXqjXac+8hkE4ComnfcNo0ShCZtXsIk1WfiRzoi95oZ2wFBpqk59ky97Ze4yTxyYa8oeNWdN5Zahcm9nTdZ6uCICYKpXmly5Cmx6GnVluTF5rAEKBiRWsAi5mkD43ZbDvQWaR0Zv7DT2JsBYadLd8CRlK25ztJGLQbvFGDxPwbalMkJabZTs4rvQTbaRA2Zixv23fDEmxv+5wgRtr+Jf6ublhqGIoZ8XzQLIob2iVo1EgmnLISq/QGZU0xMm08L4aUVkqtJH8L89gu1BqtjEVbsVqy1XRInIjtYQuamRyzna7UG/k51SmB/0is2qjX2MhrVSrWs1CQmo0a7jCauprvN8pY32IjiVVT8ritaE6vVcqT6ZmlVo/KRkt8gVi51ePKKNWcEq3WE453FzvZSlry4YdYfCHlkfhsa2wR3GzoWieJbNuQU4gsk1+vVoTisAwJpLsJGagnu5BRjOIAKmVdsSBRrNahr8xgO81sR6DlOA1waKudqTShpQm2nTokq3liuwi9pCtfkzAAwqNfDiTKRaFvCWhCCT1LBer9NhVOQwla/QRkGpDswQBLtalGWLlyj76iIpTKJXIlef6matCo9oG+MaxBH3p4KVdg8GH7fSGj4Rbk8kkoLkz286c+D+nKdmj++ZBRAZg0tU83dIgp8S9WNsLftqckcbaaNn0MPrbzMUKH2NZaCXzueAJVNzwkS0qC5SkJvRV81hp6/84c2dHBJzQW9PF2kTZJeAPITqtQitB+9BAxqKf57ZhsFzFRI4s/DT2M77qMG5G4ZNvkn1EAVVHRFrgGRfcuSbxLuE4Pn6SK4r+Ligr9fQ9//LF7g5NEthX6iNRBhu+iAccaBjSIbdpUE+0JuS25zybZdoEE2vyukF73a6wQx8x2xa/bsTls2zAY/WjQfYguh7YLvDnkwk36hzbVdlvUQdbIhpooq+NzCRDbmiiOFRkS26IGku2iEFIiISYcvTk/uhqH9mTibxZys/26P5yHtYrijS20QcF2ooKoko2V+KseY1uzOx27PsH2MKLresQkAmuQoeJ1NjELz83MZjs9h+20z7bDkOD/I6RcDTCYubzisZ3nc8bZjgO0ikODIk1o9/Ms53hfVcZL+LVMsq31xB1JRqPQo9pnWCoXAIr2ePhx43r8ZANtUIsgviADEpk+IT+LbSSjWG3CBNs+3a5Bkwpn+jEkCXr9Xns5tv1KUgARLMWXYFvRk238ylC9wuUBbuRctgW15Mkn2Eap1kZst/jZ+4sFRM+3JpaJly3Ja9avJLYdyLcrgu24L2qeZrvLUfCkkvhikhp4FWUvME9J5rGNVHgX0KDLDSjmZVG2EZGhlCPDHqAWCrZ7TKmNl5q07abftheUEMa+XMDIB2pkXttJQmwb0KbqsnfwtRGm2I4La2vOZzsKZZerNnO1JNv44lvMi9YJ4/viSDJHCr0E24oycNurGSzFXjLJxfGK5gzdZu8gPmyf17gRT7am/xintrNz7cqs7E1KUNck2zY00WvE+p0xtjEmoUcZkEexZyuJiLeTgGGL2mmEsTRyle56bOfYcG5iG02tbhnxaAnrEoFEmnxWQ1uYbZtiFhO/T6OHz5IegIxJ0tCLKFqerGWSbQt6YSWc4wiwAmWK0OuLxCQo2st39fFjdziUYIXAujLSLtthllKsDQaoeKwH7TodBJftsqfb9N7UEpfucbjVGICMfdPk7ADqipaQbM9r5mO8z8jzWYQ6qVeL2XYk2yU6RlUW0at4nV2OABkG300IuGi5iwNNfCCvBm7QUqEjpSJ/SFW3/I3Yfbp1iz/aa1OEqXSI15igTbNNk19uWvy2RQszbxaofZizFWOIxhZ1mydGR4b3tqA/bZombxlOBb/bfJhK8e9hB68UFRftzO8DMux83hVv2xkKOxN1CXdYyU20CtVkSiw+HDHd6ofNfEdWezi0VS4jpAkvlRaXik7UQB/ikbg4zTA75iKWjaIdDNC8L2jfzfrLpwHeDT6b4SEDvCu8eRoMhr0/aMEfqAkQIECA3wrsYqlfW3jE2VcuNnN3+i5DisN5Q2gLwVmmV2k2CuWZY8mrArawoTUAcG4+dRz+vmg/uNV/WzRvGJKfgUzCHauy5w9Ez4M1OU7jjUe8E0TFAF2subRZqMXZY4tO9Q7zMEtLs612wb1fMXPtmbMwhIkv8d2y3RpLt9B0SxdZORFV0SI69UUYOquMil9YQdepX0fsVwzRs6CLX4oRi3LZsBjHVfFSggb6L6IvJlWCbbyD7usZwluI7JJChCtAGV6KEhd79QToEa5zpGN7hVR9srZ4GcvW3QppokJqDYZG3H9Hybamm9ZtErauh8X9mS6idZIVets6VOwG/jDT1KlXVqjnMko9ZA1j2MX/bOrtps+Be80yquglhBbWsMVftp2gk+kzTUPebMiL3Ahmu0OnQ1FWLMy9gmVkqEjjMl2yjiKkq6KPz+BOO6xOoc+F5HVyEKW+vUR8mBCHqaOQxk7D9DkPuUJVGqIn+O8o2Nab9LtyZ3onUPOTYEHLClsJ0SEMgyGlLEHOstqkxA4+sUlpYy3aP6AxiD69g0ok7TTCWLZciJvUvZxoh6nSPV3Dgpbo7HTszmJyzmwnmlbBqLuZJRVwjGilpCoxyMVUm/tD8QX0O1aZenYjLYirGg1E6hq+mJwohO+iaEYzsrY0wJkBU9PyVGe8xIArFFPCeahpaCr1nhWO9OiOzLYBXUML9ydV5s4o+2RKjkzHKacjTQ+CHq9Nexzq+HbYn0TYejTqkTeohzgJMh0w7+XRJQZhRYUBWaYOLZWHXpk0a4H6jHTb7QLXEomxM3g0SOTahGmgR21xFRweGiqArE9VeCP5FAO2Bq4cUFZMRlwoTbo9ig54gIHZLstnrS9Q42WQ8bGdFhVS6J3KwRUxNOgQk0y5HLrT6i7bVahGWElNSMaEYBPbtrSxHj6RfM7c4raNN1A1HqERuxwvfVZVsR7MNsVpcZJBNcEEl8AIo8doi3EvOaIk3xixXQZTDYe1Mr5zWaEaXcNjW1U13WVbBb6YkVg+QLoeVd/Ap0wGQV6cEdvE4DVs6zSyncQn00g2OamL2HbkR1iBIT5cUWwuzHas2IV2z2WbQlTok7GZ6ENajZlsa3U3q0WXzzXBdtI97mNb99iOlQfQbvrYlrg1r7Nh+oasXLYrqF+Lsq2E7YpMHks7Vc5nILbzMn2niv8vzXYEuqYRybtsKwWzUqKBORTdaCSWmcc2pX17md8z2Lbd49NsRyBhR/COHtsJPUJYOs/2BoR9zisiPXoT3//CbBMs13sbdIUEq6T4ZFo8Vrgk2yIbVvfYFqWHisg0n6Mk/fHBxCm2K6M07mm2ayOfRGxrCX824iqR46iNHocelT7DKAUci7LNr99ClY5TUY9tJcGZJzY97dJssx/EYpLtmMbV7Ei2y9Nsc8Qp7mJIVzzFti5SJ1R7nG2R6yZ8iuV5SUeYT+wOjeI5wDC06uTaFDjEExga51j6fPW8lm10YWa+i8eLUDHzDYo7OALUAS9VgUHEx/Yio6vEdhoSVhqDT8G2ikGcXaF5E1Uopq0M+NkmBksY6xn0HL18viLzqybYpho5MKjlHcrCt6FMe5ltbG906EtuROmOLttaCfr5fBWWb5veCLuPHqLP31mh2oVBkRuQQgp6nGPUoWfryAdkbe/XKdrCU2IZdJNJ5NGgDZ6/UWpx3ib6nW6V3pUuiuQXmmqR4dYNtp8y0ZZsqXRQtAdFnboKANo1k95ark2VVOtERwwdJNXebLahl5MSMGRrNUTE1eM40EoOoFHW3VQUPIWuUWFfaPIdu1V6QRQ6avke+mln7kyiuyAc92RKdTfj3JJTxS/2FmJSjmyWUz3iqihccK8iNlTvt7xUYey/6yEKh0mgwl4jt+BVikJBbmiLHeIUzZDeLOy7Rdx3T1V1a6T5jsmDcX4MvmOBzUTedoHpWAECBAgQIECAAAECLAVVVcd+LDXAuMqmwLw7a2M1vBnaO2mfrAY5Xx+jzV2U1cV7Z/TlR+3nQoXyzN0ODWg1l5irW75moYQPjBh0h26KSBWgYg6TS6QMLDdF6HrEZ46axFvQrJmVwUKDQAI9mJ3z8hHAcgf1qFMjwc1bc/GRuVWyXZjJdkv0zMWdxbudmx8d251MMs/do33oVYQahMFfy2gtU6rQb61qKelaksdRlJjTL1WFlanDYtFOM9vGsFwqLzMtfxKqk0w6BrGtFrnDM1qW2mv6X0HYrJaKQzqSLmqKWUxWRH9qpZTJC/GwiqWyIaYSWZV+svZOU6AWRQygV+deTKcLjYywT9vfk1+GdqnPZ+jQSMIgwa9iiAKaERlWOtB+zhhIA9Qz7eVTljwYAK1+l+ZDuYO1GffF93zLuqh4WqbOax9UAFUP61TiCUytfk9MUiriHtykwiVIlJp3yuBaFdR2V1eUSILqEvVGhHP+VAqT+iej0GJayUSqdF66pvF0eI0mc5He8AinUYnziPwtsgoFSty7PxRsc5ernM+oaF0fX1ouxodMqmvPUhW9TWsfOPStVcgETCjhmzBabBj0luatY/BeIRIDxLIII92ujBTcRbvLtk2b5ugotOOuYPvm4i82cDALMqkgNoPtQntKgzv02nPsNN3p6ly4TANnrBwj3V59usItUBe1ilPoN4/tgmVZscEk22rUstLQNvCnJfYy22ncW7w123Igehbb4XG2Y5YVzfnYrjPbOlbVpOnVCc5nkWxHeO9HwLaciVnojrHt+BdE6aD6DYDyjfxsUwYU6iuyLS2Z2Y60UFDhmgWqboApVomZxbaS8EV+WpO1eoJtDR1Jo0U5cAWZcMdsYzOi1YKPge3mTNtOuylHCn2CNDapwbhtqyJxg9ge+tiug1DO29s2D2LNZDvjcyYVdjHmBNt5PkOHshJOJDy2Ra7WR6EkeVe3+2PxdlM6zILtTXEeZzsq0s2IbZkVymyLUde76Db7splsuwt8KZYhp713JtiusumwbidFI5JaNzWZMPERsK1CO80CkB5jG58sZ4TjVhc0fnJ8sHElMTj6soltjcOsdILZ7iILsWsWX7sJJY40m3TPKNRVJd4ZyXUVupYRjpBa86z0QmmCbY5GwmUoU33LmqLmqGq8ypFW+RjYpvTnek/k3Nq+TxXJA5k5XMRoulUiqdHFajgdkZjYKvcaLPso4c06VKBML2JQLrXrt2c7gvpahxq/1hZ0G5DIjJxjRXiQImWH0FpvPTIPsV4VL3yFwXqpBGIVrgwkerS+V0xR69BMtntu7sOHhWbnqiZ3PsWr/gaAla86cn5+NWcrNrmvDrMoms52tWIqUdYhwynjrhodjFaqQ1XP3T7VKNypDSNKh+w17FTzabzbqB8v3qlVO+xoIrVy3lBptlAkzzezTa5ZOR/THH4My3Giik5uQB2WsW7D26QH/z+tD5jAZUQjpAAAAABJRU5ErkJggg=="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75" y="4106225"/>
            <a:ext cx="2596750" cy="98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nadian Institutes of Health Research"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00" y="3932900"/>
            <a:ext cx="1997475" cy="12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7646" y="1793496"/>
            <a:ext cx="1248925" cy="1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 already expressed on campus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i="1"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app fills an </a:t>
            </a:r>
            <a:r>
              <a:rPr b="1" i="1"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important need</a:t>
            </a:r>
            <a:r>
              <a:rPr i="1"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mental health care. Mood tracking gives us valuable information about patients </a:t>
            </a:r>
            <a:r>
              <a:rPr b="1" i="1"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outside of the clinic</a:t>
            </a:r>
            <a:r>
              <a:rPr i="1"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This information can then help us </a:t>
            </a:r>
            <a:r>
              <a:rPr b="1" i="1"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better understand and treat students</a:t>
            </a:r>
            <a:r>
              <a:rPr i="1"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”.</a:t>
            </a:r>
            <a:endParaRPr i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i="1"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Vivian Kwan, Doctoral Student Clinical Neuropsychology</a:t>
            </a:r>
            <a:endParaRPr i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Other interested parties include: </a:t>
            </a:r>
            <a:endParaRPr/>
          </a:p>
          <a:p>
            <a:pPr indent="-342900" lvl="0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 of C Student Success Center</a:t>
            </a:r>
            <a:endParaRPr/>
          </a:p>
          <a:p>
            <a:pPr indent="-3429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NOMADS Peer Support Group</a:t>
            </a:r>
            <a:endParaRPr/>
          </a:p>
        </p:txBody>
      </p:sp>
      <p:pic>
        <p:nvPicPr>
          <p:cNvPr descr="http://psichi-psych.sites.olt.ubc.ca/files/2012/03/VivianKwan.png"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00" y="2785400"/>
            <a:ext cx="15621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environment at U of C?	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University of Calgary Mental Health Strategy</a:t>
            </a:r>
            <a:r>
              <a:rPr lang="en-GB"/>
              <a:t> - No digital component!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“In 2014, mental health was the second highest cause of short-term disability claims, next to musculoskeletal injuries, and was the number one leading cause of long-term disability claims.” - </a:t>
            </a:r>
            <a:r>
              <a:rPr lang="en-GB" sz="1400">
                <a:solidFill>
                  <a:srgbClr val="000000"/>
                </a:solidFill>
              </a:rPr>
              <a:t>Campus Mental Health Strategy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Total cost of mental illness to the </a:t>
            </a:r>
            <a:r>
              <a:rPr b="1" lang="en-GB"/>
              <a:t>Canadian economy? $51 billion.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Forecast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initial capital to break into the market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Goal of 15 universities by year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Increase in cost in the 3rd year to tap into new markets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Leasing ensures profit year over year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950" y="2089738"/>
            <a:ext cx="4367400" cy="236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Milestones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Year 0:</a:t>
            </a:r>
            <a:r>
              <a:rPr lang="en-GB"/>
              <a:t> Develop app, first U</a:t>
            </a:r>
            <a:r>
              <a:rPr lang="en-GB"/>
              <a:t>niversity</a:t>
            </a:r>
            <a:r>
              <a:rPr lang="en-GB"/>
              <a:t> Sale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Year 0-1: </a:t>
            </a:r>
            <a:r>
              <a:rPr lang="en-GB"/>
              <a:t>Work with </a:t>
            </a:r>
            <a:r>
              <a:rPr lang="en-GB"/>
              <a:t>University</a:t>
            </a:r>
            <a:r>
              <a:rPr lang="en-GB"/>
              <a:t> to perfect app; sell to 5 Universities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Year 1-2: </a:t>
            </a:r>
            <a:r>
              <a:rPr lang="en-GB"/>
              <a:t>Reach 15 Canadian Universities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Yeah 2-4:</a:t>
            </a:r>
            <a:r>
              <a:rPr lang="en-GB"/>
              <a:t> Capture Canadian Market; Start developing into the United States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Year 3-5:</a:t>
            </a:r>
            <a:r>
              <a:rPr lang="en-GB"/>
              <a:t> Develop app for international markets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Team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James </a:t>
            </a:r>
            <a:r>
              <a:rPr lang="en-GB" sz="1000"/>
              <a:t>Raleigh - Founder, lead developer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Emily Chow - </a:t>
            </a:r>
            <a:r>
              <a:rPr lang="en-GB" sz="1000"/>
              <a:t>Security</a:t>
            </a:r>
            <a:r>
              <a:rPr lang="en-GB" sz="1000"/>
              <a:t> and interface design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Nik Lam - Games research and development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Kevin Fallwell - Market research and manager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Omar Abdulbaki - Accounting and </a:t>
            </a:r>
            <a:r>
              <a:rPr lang="en-GB" sz="1000"/>
              <a:t>investor</a:t>
            </a:r>
            <a:r>
              <a:rPr lang="en-GB" sz="1000"/>
              <a:t> relations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Robert Szustakowski - Operations and customer relations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000"/>
              <a:t>We need industry partners!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descr="Image result for talent triangle"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325" y="1919075"/>
            <a:ext cx="3284725" cy="28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Ask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Raising a total of $500,000 for development cost: Covers first two years: rent, power, developer costs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Returns after the 4th year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Venture capitalists, angel investors, mental health professionals (sweat equity)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Mental</a:t>
            </a:r>
            <a:r>
              <a:rPr lang="en-GB"/>
              <a:t> Illness is one of the biggest challenges that students are facing today.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Calming Blue is a platform designed to ease this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One check-in, one game, one resource, and one step at a 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Students often </a:t>
            </a:r>
            <a:r>
              <a:rPr b="1" lang="en-GB" sz="1600"/>
              <a:t>feel suffocated by the stress</a:t>
            </a:r>
            <a:r>
              <a:rPr lang="en-GB" sz="1600"/>
              <a:t> of </a:t>
            </a:r>
            <a:r>
              <a:rPr lang="en-GB" sz="1600"/>
              <a:t>everyday</a:t>
            </a:r>
            <a:r>
              <a:rPr lang="en-GB" sz="1600"/>
              <a:t> life and feel like there’s no one out there who cares. Upwards of 20% of U of C students report feeling like this.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As a result of mental illness, students are </a:t>
            </a:r>
            <a:r>
              <a:rPr b="1" lang="en-GB" sz="1600"/>
              <a:t>falling behind in school</a:t>
            </a:r>
            <a:r>
              <a:rPr lang="en-GB" sz="1600"/>
              <a:t> and often fall into depression.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Students are either </a:t>
            </a:r>
            <a:r>
              <a:rPr b="1" lang="en-GB" sz="1600"/>
              <a:t>unaware of the resources available </a:t>
            </a:r>
            <a:r>
              <a:rPr lang="en-GB" sz="1600"/>
              <a:t>to combat mental illness, or they </a:t>
            </a:r>
            <a:r>
              <a:rPr b="1" lang="en-GB" sz="1600"/>
              <a:t>don’t actively pursue these resources</a:t>
            </a:r>
            <a:r>
              <a:rPr lang="en-GB" sz="1600"/>
              <a:t>, or they</a:t>
            </a:r>
            <a:r>
              <a:rPr lang="en-GB" sz="1600"/>
              <a:t> </a:t>
            </a:r>
            <a:r>
              <a:rPr b="1" lang="en-GB" sz="1600"/>
              <a:t>don’t feel confident in seeking</a:t>
            </a:r>
            <a:r>
              <a:rPr lang="en-GB" sz="1600"/>
              <a:t> the help they need.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These students </a:t>
            </a:r>
            <a:r>
              <a:rPr lang="en-GB" sz="1600"/>
              <a:t>should </a:t>
            </a:r>
            <a:r>
              <a:rPr b="1" lang="en-GB" sz="1600"/>
              <a:t>have the right tools</a:t>
            </a:r>
            <a:r>
              <a:rPr lang="en-GB" sz="1600"/>
              <a:t> to overcome mental illness </a:t>
            </a:r>
            <a:r>
              <a:rPr b="1" lang="en-GB" sz="1600"/>
              <a:t>at their fingertips</a:t>
            </a:r>
            <a:r>
              <a:rPr lang="en-GB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7587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Calming Blue has a simple, modular approach to combat mental illness: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daily mood tracker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Logs and calendar tracking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Simple games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Resources and tools custom to each client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Market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Post-secondary campuses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Clinical practices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workplace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Local communities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Our global community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Competitive Difference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mental health app helps students who are </a:t>
            </a:r>
            <a:r>
              <a:rPr lang="en-GB"/>
              <a:t>severely</a:t>
            </a:r>
            <a:r>
              <a:rPr lang="en-GB"/>
              <a:t> stressed alleviate their pain by </a:t>
            </a:r>
            <a:r>
              <a:rPr b="1" lang="en-GB"/>
              <a:t>connecting</a:t>
            </a:r>
            <a:r>
              <a:rPr lang="en-GB"/>
              <a:t> them with with the proper help available, unlike other products currently on the market which attempt to solve these pain points independently.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Our ‘killer edge’ is reaching out and </a:t>
            </a:r>
            <a:r>
              <a:rPr b="1" lang="en-GB"/>
              <a:t>filling a gap</a:t>
            </a:r>
            <a:r>
              <a:rPr lang="en-GB"/>
              <a:t> in digital outreach and e-Health strategies.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How? By pairing with </a:t>
            </a:r>
            <a:r>
              <a:rPr b="1" lang="en-GB"/>
              <a:t>professionals.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Technology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for a Utility patent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Secure &amp; Anonymous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Relays critical data to the University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Easy to scale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Modular and customizable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75" y="191907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Approach to Market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First</a:t>
            </a:r>
            <a:r>
              <a:rPr lang="en-GB"/>
              <a:t> we will begin by gaining clinical and professional backing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Once we have proper backing we will begin approaching the UofC and start with experimental design testing on a small scale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Once we have gained a user base, we will grow the user base through trust, face to face marketing and through the </a:t>
            </a:r>
            <a:r>
              <a:rPr lang="en-GB"/>
              <a:t>University's </a:t>
            </a:r>
            <a:r>
              <a:rPr lang="en-GB"/>
              <a:t>resources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Finally</a:t>
            </a:r>
            <a:r>
              <a:rPr lang="en-GB"/>
              <a:t>, once we have grown within our first campus, we will have data to back up the usefulness of our product so we will begin to approach other institutions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Revenue Model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Free</a:t>
            </a:r>
            <a:r>
              <a:rPr lang="en-GB"/>
              <a:t> for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No</a:t>
            </a:r>
            <a:r>
              <a:rPr lang="en-GB"/>
              <a:t> Ads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Public Funding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Variable Leasing to Universities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75" y="1958600"/>
            <a:ext cx="2267900" cy="22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