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68" autoAdjust="0"/>
    <p:restoredTop sz="94660"/>
  </p:normalViewPr>
  <p:slideViewPr>
    <p:cSldViewPr snapToGrid="0">
      <p:cViewPr>
        <p:scale>
          <a:sx n="66" d="100"/>
          <a:sy n="66" d="100"/>
        </p:scale>
        <p:origin x="35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549A8-2418-4084-8AD9-CAD2435AB0CD}" type="datetimeFigureOut">
              <a:rPr lang="en-US" smtClean="0"/>
              <a:t>12/11/2018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7E8C8-232B-4B9D-9CC0-70147E7A9F21}" type="slidenum">
              <a:rPr lang="en-US" smtClean="0"/>
              <a:t>‹#›</a:t>
            </a:fld>
            <a:endParaRPr lang="en-US"/>
          </a:p>
        </p:txBody>
      </p:sp>
    </p:spTree>
    <p:extLst>
      <p:ext uri="{BB962C8B-B14F-4D97-AF65-F5344CB8AC3E}">
        <p14:creationId xmlns:p14="http://schemas.microsoft.com/office/powerpoint/2010/main" val="156707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7012-778B-47E6-AC13-EF0CBD58B6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A6BF7A-6AED-4C35-B02F-433FACAA4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CA85A1-5CB0-4598-9A86-B72CFB8BF72B}"/>
              </a:ext>
            </a:extLst>
          </p:cNvPr>
          <p:cNvSpPr>
            <a:spLocks noGrp="1"/>
          </p:cNvSpPr>
          <p:nvPr>
            <p:ph type="dt" sz="half" idx="10"/>
          </p:nvPr>
        </p:nvSpPr>
        <p:spPr/>
        <p:txBody>
          <a:bodyPr/>
          <a:lstStyle/>
          <a:p>
            <a:fld id="{3112855A-28D4-4B4A-984E-10C43ED4AB25}" type="datetimeFigureOut">
              <a:rPr lang="en-US" smtClean="0"/>
              <a:t>12/11/2018</a:t>
            </a:fld>
            <a:endParaRPr lang="en-US"/>
          </a:p>
        </p:txBody>
      </p:sp>
      <p:sp>
        <p:nvSpPr>
          <p:cNvPr id="5" name="Footer Placeholder 4">
            <a:extLst>
              <a:ext uri="{FF2B5EF4-FFF2-40B4-BE49-F238E27FC236}">
                <a16:creationId xmlns:a16="http://schemas.microsoft.com/office/drawing/2014/main" id="{91F4C1B2-C4D0-466A-BE9C-BF281ED0E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5BAC3-8F65-4240-B751-FCF8E0E3B324}"/>
              </a:ext>
            </a:extLst>
          </p:cNvPr>
          <p:cNvSpPr>
            <a:spLocks noGrp="1"/>
          </p:cNvSpPr>
          <p:nvPr>
            <p:ph type="sldNum" sz="quarter" idx="12"/>
          </p:nvPr>
        </p:nvSpPr>
        <p:spPr/>
        <p:txBody>
          <a:bodyPr/>
          <a:lstStyle/>
          <a:p>
            <a:fld id="{2A431408-76BA-41BA-8A54-28EB8B6FBD31}" type="slidenum">
              <a:rPr lang="en-US" smtClean="0"/>
              <a:t>‹#›</a:t>
            </a:fld>
            <a:endParaRPr lang="en-US"/>
          </a:p>
        </p:txBody>
      </p:sp>
    </p:spTree>
    <p:extLst>
      <p:ext uri="{BB962C8B-B14F-4D97-AF65-F5344CB8AC3E}">
        <p14:creationId xmlns:p14="http://schemas.microsoft.com/office/powerpoint/2010/main" val="1369077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5399-1885-4E16-97E3-C546B2E779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FAC3B0-B777-4FDD-8D43-0814FE1226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1F8B3-04B5-47DC-BF05-306F3A437664}"/>
              </a:ext>
            </a:extLst>
          </p:cNvPr>
          <p:cNvSpPr>
            <a:spLocks noGrp="1"/>
          </p:cNvSpPr>
          <p:nvPr>
            <p:ph type="dt" sz="half" idx="10"/>
          </p:nvPr>
        </p:nvSpPr>
        <p:spPr/>
        <p:txBody>
          <a:bodyPr/>
          <a:lstStyle/>
          <a:p>
            <a:fld id="{3112855A-28D4-4B4A-984E-10C43ED4AB25}" type="datetimeFigureOut">
              <a:rPr lang="en-US" smtClean="0"/>
              <a:t>12/11/2018</a:t>
            </a:fld>
            <a:endParaRPr lang="en-US"/>
          </a:p>
        </p:txBody>
      </p:sp>
      <p:sp>
        <p:nvSpPr>
          <p:cNvPr id="5" name="Footer Placeholder 4">
            <a:extLst>
              <a:ext uri="{FF2B5EF4-FFF2-40B4-BE49-F238E27FC236}">
                <a16:creationId xmlns:a16="http://schemas.microsoft.com/office/drawing/2014/main" id="{B11773FE-3505-4823-9DEE-03BF9914F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195B2-68FC-46F9-A89C-11B54AC2B6B6}"/>
              </a:ext>
            </a:extLst>
          </p:cNvPr>
          <p:cNvSpPr>
            <a:spLocks noGrp="1"/>
          </p:cNvSpPr>
          <p:nvPr>
            <p:ph type="sldNum" sz="quarter" idx="12"/>
          </p:nvPr>
        </p:nvSpPr>
        <p:spPr/>
        <p:txBody>
          <a:bodyPr/>
          <a:lstStyle/>
          <a:p>
            <a:fld id="{2A431408-76BA-41BA-8A54-28EB8B6FBD31}" type="slidenum">
              <a:rPr lang="en-US" smtClean="0"/>
              <a:t>‹#›</a:t>
            </a:fld>
            <a:endParaRPr lang="en-US"/>
          </a:p>
        </p:txBody>
      </p:sp>
    </p:spTree>
    <p:extLst>
      <p:ext uri="{BB962C8B-B14F-4D97-AF65-F5344CB8AC3E}">
        <p14:creationId xmlns:p14="http://schemas.microsoft.com/office/powerpoint/2010/main" val="20738245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95FBFC-3E43-46EC-9FD4-5EDC383DEE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9A5E08-0E0B-4DF0-8CD4-A1A16B18FA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7C98B0-BFF2-4FFC-89B2-AC493A02E1E2}"/>
              </a:ext>
            </a:extLst>
          </p:cNvPr>
          <p:cNvSpPr>
            <a:spLocks noGrp="1"/>
          </p:cNvSpPr>
          <p:nvPr>
            <p:ph type="dt" sz="half" idx="10"/>
          </p:nvPr>
        </p:nvSpPr>
        <p:spPr/>
        <p:txBody>
          <a:bodyPr/>
          <a:lstStyle/>
          <a:p>
            <a:fld id="{3112855A-28D4-4B4A-984E-10C43ED4AB25}" type="datetimeFigureOut">
              <a:rPr lang="en-US" smtClean="0"/>
              <a:t>12/11/2018</a:t>
            </a:fld>
            <a:endParaRPr lang="en-US"/>
          </a:p>
        </p:txBody>
      </p:sp>
      <p:sp>
        <p:nvSpPr>
          <p:cNvPr id="5" name="Footer Placeholder 4">
            <a:extLst>
              <a:ext uri="{FF2B5EF4-FFF2-40B4-BE49-F238E27FC236}">
                <a16:creationId xmlns:a16="http://schemas.microsoft.com/office/drawing/2014/main" id="{DD5246CA-CFE6-4873-845D-24CB96CEB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503F2-15B1-4AA8-936F-43374D8784E2}"/>
              </a:ext>
            </a:extLst>
          </p:cNvPr>
          <p:cNvSpPr>
            <a:spLocks noGrp="1"/>
          </p:cNvSpPr>
          <p:nvPr>
            <p:ph type="sldNum" sz="quarter" idx="12"/>
          </p:nvPr>
        </p:nvSpPr>
        <p:spPr/>
        <p:txBody>
          <a:bodyPr/>
          <a:lstStyle/>
          <a:p>
            <a:fld id="{2A431408-76BA-41BA-8A54-28EB8B6FBD31}" type="slidenum">
              <a:rPr lang="en-US" smtClean="0"/>
              <a:t>‹#›</a:t>
            </a:fld>
            <a:endParaRPr lang="en-US"/>
          </a:p>
        </p:txBody>
      </p:sp>
    </p:spTree>
    <p:extLst>
      <p:ext uri="{BB962C8B-B14F-4D97-AF65-F5344CB8AC3E}">
        <p14:creationId xmlns:p14="http://schemas.microsoft.com/office/powerpoint/2010/main" val="2416649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753C-1AFB-4D95-8590-28D540BE7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9E8DF1-6B37-4D70-A0DA-3012013ED3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9003F-733F-4739-9033-4595BE23BC40}"/>
              </a:ext>
            </a:extLst>
          </p:cNvPr>
          <p:cNvSpPr>
            <a:spLocks noGrp="1"/>
          </p:cNvSpPr>
          <p:nvPr>
            <p:ph type="dt" sz="half" idx="10"/>
          </p:nvPr>
        </p:nvSpPr>
        <p:spPr/>
        <p:txBody>
          <a:bodyPr/>
          <a:lstStyle/>
          <a:p>
            <a:fld id="{3112855A-28D4-4B4A-984E-10C43ED4AB25}" type="datetimeFigureOut">
              <a:rPr lang="en-US" smtClean="0"/>
              <a:t>12/11/2018</a:t>
            </a:fld>
            <a:endParaRPr lang="en-US"/>
          </a:p>
        </p:txBody>
      </p:sp>
      <p:sp>
        <p:nvSpPr>
          <p:cNvPr id="5" name="Footer Placeholder 4">
            <a:extLst>
              <a:ext uri="{FF2B5EF4-FFF2-40B4-BE49-F238E27FC236}">
                <a16:creationId xmlns:a16="http://schemas.microsoft.com/office/drawing/2014/main" id="{83D18165-F0B7-4DD7-A818-F276C1FF0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CF439-A7A0-4C14-9BA2-1735ADD87B1D}"/>
              </a:ext>
            </a:extLst>
          </p:cNvPr>
          <p:cNvSpPr>
            <a:spLocks noGrp="1"/>
          </p:cNvSpPr>
          <p:nvPr>
            <p:ph type="sldNum" sz="quarter" idx="12"/>
          </p:nvPr>
        </p:nvSpPr>
        <p:spPr/>
        <p:txBody>
          <a:bodyPr/>
          <a:lstStyle/>
          <a:p>
            <a:fld id="{2A431408-76BA-41BA-8A54-28EB8B6FBD31}" type="slidenum">
              <a:rPr lang="en-US" smtClean="0"/>
              <a:t>‹#›</a:t>
            </a:fld>
            <a:endParaRPr lang="en-US"/>
          </a:p>
        </p:txBody>
      </p:sp>
    </p:spTree>
    <p:extLst>
      <p:ext uri="{BB962C8B-B14F-4D97-AF65-F5344CB8AC3E}">
        <p14:creationId xmlns:p14="http://schemas.microsoft.com/office/powerpoint/2010/main" val="3499953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F432-8FAE-454A-90C3-2B646FC048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DBAAE5-A09C-453F-B80E-365A3C4253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1F5A0A-32DE-45E6-8ADD-7A66D360DF40}"/>
              </a:ext>
            </a:extLst>
          </p:cNvPr>
          <p:cNvSpPr>
            <a:spLocks noGrp="1"/>
          </p:cNvSpPr>
          <p:nvPr>
            <p:ph type="dt" sz="half" idx="10"/>
          </p:nvPr>
        </p:nvSpPr>
        <p:spPr/>
        <p:txBody>
          <a:bodyPr/>
          <a:lstStyle/>
          <a:p>
            <a:fld id="{3112855A-28D4-4B4A-984E-10C43ED4AB25}" type="datetimeFigureOut">
              <a:rPr lang="en-US" smtClean="0"/>
              <a:t>12/11/2018</a:t>
            </a:fld>
            <a:endParaRPr lang="en-US"/>
          </a:p>
        </p:txBody>
      </p:sp>
      <p:sp>
        <p:nvSpPr>
          <p:cNvPr id="5" name="Footer Placeholder 4">
            <a:extLst>
              <a:ext uri="{FF2B5EF4-FFF2-40B4-BE49-F238E27FC236}">
                <a16:creationId xmlns:a16="http://schemas.microsoft.com/office/drawing/2014/main" id="{0739F561-B5E8-4749-AAE0-11FBAB431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FE1C5-A580-4552-B973-0C9C48317BE4}"/>
              </a:ext>
            </a:extLst>
          </p:cNvPr>
          <p:cNvSpPr>
            <a:spLocks noGrp="1"/>
          </p:cNvSpPr>
          <p:nvPr>
            <p:ph type="sldNum" sz="quarter" idx="12"/>
          </p:nvPr>
        </p:nvSpPr>
        <p:spPr/>
        <p:txBody>
          <a:bodyPr/>
          <a:lstStyle/>
          <a:p>
            <a:fld id="{2A431408-76BA-41BA-8A54-28EB8B6FBD31}" type="slidenum">
              <a:rPr lang="en-US" smtClean="0"/>
              <a:t>‹#›</a:t>
            </a:fld>
            <a:endParaRPr lang="en-US"/>
          </a:p>
        </p:txBody>
      </p:sp>
    </p:spTree>
    <p:extLst>
      <p:ext uri="{BB962C8B-B14F-4D97-AF65-F5344CB8AC3E}">
        <p14:creationId xmlns:p14="http://schemas.microsoft.com/office/powerpoint/2010/main" val="2478857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6792-21A7-41E9-8345-808DBA290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441566-B2FD-4723-80D7-5572850958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CB72D0-2AFD-4E60-9DB3-9711D70036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9A2CF3-6D4F-4CD1-BFBA-865C4BD8FC43}"/>
              </a:ext>
            </a:extLst>
          </p:cNvPr>
          <p:cNvSpPr>
            <a:spLocks noGrp="1"/>
          </p:cNvSpPr>
          <p:nvPr>
            <p:ph type="dt" sz="half" idx="10"/>
          </p:nvPr>
        </p:nvSpPr>
        <p:spPr/>
        <p:txBody>
          <a:bodyPr/>
          <a:lstStyle/>
          <a:p>
            <a:fld id="{3112855A-28D4-4B4A-984E-10C43ED4AB25}" type="datetimeFigureOut">
              <a:rPr lang="en-US" smtClean="0"/>
              <a:t>12/11/2018</a:t>
            </a:fld>
            <a:endParaRPr lang="en-US"/>
          </a:p>
        </p:txBody>
      </p:sp>
      <p:sp>
        <p:nvSpPr>
          <p:cNvPr id="6" name="Footer Placeholder 5">
            <a:extLst>
              <a:ext uri="{FF2B5EF4-FFF2-40B4-BE49-F238E27FC236}">
                <a16:creationId xmlns:a16="http://schemas.microsoft.com/office/drawing/2014/main" id="{3ABE9438-3296-45C3-A380-F358CDD33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7C953-43DD-456A-8DE7-0BC89973FE25}"/>
              </a:ext>
            </a:extLst>
          </p:cNvPr>
          <p:cNvSpPr>
            <a:spLocks noGrp="1"/>
          </p:cNvSpPr>
          <p:nvPr>
            <p:ph type="sldNum" sz="quarter" idx="12"/>
          </p:nvPr>
        </p:nvSpPr>
        <p:spPr/>
        <p:txBody>
          <a:bodyPr/>
          <a:lstStyle/>
          <a:p>
            <a:fld id="{2A431408-76BA-41BA-8A54-28EB8B6FBD31}" type="slidenum">
              <a:rPr lang="en-US" smtClean="0"/>
              <a:t>‹#›</a:t>
            </a:fld>
            <a:endParaRPr lang="en-US"/>
          </a:p>
        </p:txBody>
      </p:sp>
    </p:spTree>
    <p:extLst>
      <p:ext uri="{BB962C8B-B14F-4D97-AF65-F5344CB8AC3E}">
        <p14:creationId xmlns:p14="http://schemas.microsoft.com/office/powerpoint/2010/main" val="2072340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6D52-3DF0-4F3D-ADCD-4AD4D3F7F2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35C88-D8D8-4AAC-BE71-9F7C4D890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ECF7FA-73DD-417C-958B-EBC7DCC317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9B662C-FC5E-490A-8689-8A3544B7A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BD5A627-5EB9-46DF-9194-22D8EE8B12D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3CCF82-00FA-46D6-B774-9A298110AB08}"/>
              </a:ext>
            </a:extLst>
          </p:cNvPr>
          <p:cNvSpPr>
            <a:spLocks noGrp="1"/>
          </p:cNvSpPr>
          <p:nvPr>
            <p:ph type="dt" sz="half" idx="10"/>
          </p:nvPr>
        </p:nvSpPr>
        <p:spPr/>
        <p:txBody>
          <a:bodyPr/>
          <a:lstStyle/>
          <a:p>
            <a:fld id="{3112855A-28D4-4B4A-984E-10C43ED4AB25}" type="datetimeFigureOut">
              <a:rPr lang="en-US" smtClean="0"/>
              <a:t>12/11/2018</a:t>
            </a:fld>
            <a:endParaRPr lang="en-US"/>
          </a:p>
        </p:txBody>
      </p:sp>
      <p:sp>
        <p:nvSpPr>
          <p:cNvPr id="8" name="Footer Placeholder 7">
            <a:extLst>
              <a:ext uri="{FF2B5EF4-FFF2-40B4-BE49-F238E27FC236}">
                <a16:creationId xmlns:a16="http://schemas.microsoft.com/office/drawing/2014/main" id="{E1A613EB-2E34-4187-ADBF-F79E929C91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02C557-231F-4E56-8DA1-BA541497AC1B}"/>
              </a:ext>
            </a:extLst>
          </p:cNvPr>
          <p:cNvSpPr>
            <a:spLocks noGrp="1"/>
          </p:cNvSpPr>
          <p:nvPr>
            <p:ph type="sldNum" sz="quarter" idx="12"/>
          </p:nvPr>
        </p:nvSpPr>
        <p:spPr/>
        <p:txBody>
          <a:bodyPr/>
          <a:lstStyle/>
          <a:p>
            <a:fld id="{2A431408-76BA-41BA-8A54-28EB8B6FBD31}" type="slidenum">
              <a:rPr lang="en-US" smtClean="0"/>
              <a:t>‹#›</a:t>
            </a:fld>
            <a:endParaRPr lang="en-US"/>
          </a:p>
        </p:txBody>
      </p:sp>
    </p:spTree>
    <p:extLst>
      <p:ext uri="{BB962C8B-B14F-4D97-AF65-F5344CB8AC3E}">
        <p14:creationId xmlns:p14="http://schemas.microsoft.com/office/powerpoint/2010/main" val="2958966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851B-3BF8-4AD5-80F4-B22095B20B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B21F50-EABA-4D87-BA95-CF4A52A25DFC}"/>
              </a:ext>
            </a:extLst>
          </p:cNvPr>
          <p:cNvSpPr>
            <a:spLocks noGrp="1"/>
          </p:cNvSpPr>
          <p:nvPr>
            <p:ph type="dt" sz="half" idx="10"/>
          </p:nvPr>
        </p:nvSpPr>
        <p:spPr/>
        <p:txBody>
          <a:bodyPr/>
          <a:lstStyle/>
          <a:p>
            <a:fld id="{3112855A-28D4-4B4A-984E-10C43ED4AB25}" type="datetimeFigureOut">
              <a:rPr lang="en-US" smtClean="0"/>
              <a:t>12/11/2018</a:t>
            </a:fld>
            <a:endParaRPr lang="en-US"/>
          </a:p>
        </p:txBody>
      </p:sp>
      <p:sp>
        <p:nvSpPr>
          <p:cNvPr id="4" name="Footer Placeholder 3">
            <a:extLst>
              <a:ext uri="{FF2B5EF4-FFF2-40B4-BE49-F238E27FC236}">
                <a16:creationId xmlns:a16="http://schemas.microsoft.com/office/drawing/2014/main" id="{48AE55BF-5F63-4CC1-A257-17730F4FFA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791161-D3E5-4F3F-8041-9C43A42FE72E}"/>
              </a:ext>
            </a:extLst>
          </p:cNvPr>
          <p:cNvSpPr>
            <a:spLocks noGrp="1"/>
          </p:cNvSpPr>
          <p:nvPr>
            <p:ph type="sldNum" sz="quarter" idx="12"/>
          </p:nvPr>
        </p:nvSpPr>
        <p:spPr/>
        <p:txBody>
          <a:bodyPr/>
          <a:lstStyle/>
          <a:p>
            <a:fld id="{2A431408-76BA-41BA-8A54-28EB8B6FBD31}" type="slidenum">
              <a:rPr lang="en-US" smtClean="0"/>
              <a:t>‹#›</a:t>
            </a:fld>
            <a:endParaRPr lang="en-US"/>
          </a:p>
        </p:txBody>
      </p:sp>
    </p:spTree>
    <p:extLst>
      <p:ext uri="{BB962C8B-B14F-4D97-AF65-F5344CB8AC3E}">
        <p14:creationId xmlns:p14="http://schemas.microsoft.com/office/powerpoint/2010/main" val="2765613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25834C-FB72-4A82-9079-221B2355B11A}"/>
              </a:ext>
            </a:extLst>
          </p:cNvPr>
          <p:cNvSpPr>
            <a:spLocks noGrp="1"/>
          </p:cNvSpPr>
          <p:nvPr>
            <p:ph type="dt" sz="half" idx="10"/>
          </p:nvPr>
        </p:nvSpPr>
        <p:spPr/>
        <p:txBody>
          <a:bodyPr/>
          <a:lstStyle/>
          <a:p>
            <a:fld id="{3112855A-28D4-4B4A-984E-10C43ED4AB25}" type="datetimeFigureOut">
              <a:rPr lang="en-US" smtClean="0"/>
              <a:t>12/11/2018</a:t>
            </a:fld>
            <a:endParaRPr lang="en-US"/>
          </a:p>
        </p:txBody>
      </p:sp>
      <p:sp>
        <p:nvSpPr>
          <p:cNvPr id="3" name="Footer Placeholder 2">
            <a:extLst>
              <a:ext uri="{FF2B5EF4-FFF2-40B4-BE49-F238E27FC236}">
                <a16:creationId xmlns:a16="http://schemas.microsoft.com/office/drawing/2014/main" id="{0771DAB4-371C-4994-86B9-4734FD7C9D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48D51D-B100-4795-9403-099C427D7EA7}"/>
              </a:ext>
            </a:extLst>
          </p:cNvPr>
          <p:cNvSpPr>
            <a:spLocks noGrp="1"/>
          </p:cNvSpPr>
          <p:nvPr>
            <p:ph type="sldNum" sz="quarter" idx="12"/>
          </p:nvPr>
        </p:nvSpPr>
        <p:spPr/>
        <p:txBody>
          <a:bodyPr/>
          <a:lstStyle/>
          <a:p>
            <a:fld id="{2A431408-76BA-41BA-8A54-28EB8B6FBD31}" type="slidenum">
              <a:rPr lang="en-US" smtClean="0"/>
              <a:t>‹#›</a:t>
            </a:fld>
            <a:endParaRPr lang="en-US"/>
          </a:p>
        </p:txBody>
      </p:sp>
    </p:spTree>
    <p:extLst>
      <p:ext uri="{BB962C8B-B14F-4D97-AF65-F5344CB8AC3E}">
        <p14:creationId xmlns:p14="http://schemas.microsoft.com/office/powerpoint/2010/main" val="15271897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3CAB-C2C9-4CF5-9C63-86EA4E38C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8E4B76-08BA-47A5-96FB-B17DAEF8A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6AE47-AB8C-411A-BF70-F7FB4CF97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1CDDB9-08B0-42DE-999D-9B65ADA1400A}"/>
              </a:ext>
            </a:extLst>
          </p:cNvPr>
          <p:cNvSpPr>
            <a:spLocks noGrp="1"/>
          </p:cNvSpPr>
          <p:nvPr>
            <p:ph type="dt" sz="half" idx="10"/>
          </p:nvPr>
        </p:nvSpPr>
        <p:spPr/>
        <p:txBody>
          <a:bodyPr/>
          <a:lstStyle/>
          <a:p>
            <a:fld id="{3112855A-28D4-4B4A-984E-10C43ED4AB25}" type="datetimeFigureOut">
              <a:rPr lang="en-US" smtClean="0"/>
              <a:t>12/11/2018</a:t>
            </a:fld>
            <a:endParaRPr lang="en-US"/>
          </a:p>
        </p:txBody>
      </p:sp>
      <p:sp>
        <p:nvSpPr>
          <p:cNvPr id="6" name="Footer Placeholder 5">
            <a:extLst>
              <a:ext uri="{FF2B5EF4-FFF2-40B4-BE49-F238E27FC236}">
                <a16:creationId xmlns:a16="http://schemas.microsoft.com/office/drawing/2014/main" id="{96A90ADB-2A9B-4D4F-855C-249884E0A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79378-BD33-4457-AAAC-36C26188B377}"/>
              </a:ext>
            </a:extLst>
          </p:cNvPr>
          <p:cNvSpPr>
            <a:spLocks noGrp="1"/>
          </p:cNvSpPr>
          <p:nvPr>
            <p:ph type="sldNum" sz="quarter" idx="12"/>
          </p:nvPr>
        </p:nvSpPr>
        <p:spPr/>
        <p:txBody>
          <a:bodyPr/>
          <a:lstStyle/>
          <a:p>
            <a:fld id="{2A431408-76BA-41BA-8A54-28EB8B6FBD31}" type="slidenum">
              <a:rPr lang="en-US" smtClean="0"/>
              <a:t>‹#›</a:t>
            </a:fld>
            <a:endParaRPr lang="en-US"/>
          </a:p>
        </p:txBody>
      </p:sp>
    </p:spTree>
    <p:extLst>
      <p:ext uri="{BB962C8B-B14F-4D97-AF65-F5344CB8AC3E}">
        <p14:creationId xmlns:p14="http://schemas.microsoft.com/office/powerpoint/2010/main" val="2122841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E587-C677-490E-9FD2-756243A5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C49AF7-D493-4275-8AE3-F307D4B59C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A2BB47-E67D-44CB-9457-A0406B79E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B83989-E34B-4AE0-9840-74BF8268BBC3}"/>
              </a:ext>
            </a:extLst>
          </p:cNvPr>
          <p:cNvSpPr>
            <a:spLocks noGrp="1"/>
          </p:cNvSpPr>
          <p:nvPr>
            <p:ph type="dt" sz="half" idx="10"/>
          </p:nvPr>
        </p:nvSpPr>
        <p:spPr/>
        <p:txBody>
          <a:bodyPr/>
          <a:lstStyle/>
          <a:p>
            <a:fld id="{3112855A-28D4-4B4A-984E-10C43ED4AB25}" type="datetimeFigureOut">
              <a:rPr lang="en-US" smtClean="0"/>
              <a:t>12/11/2018</a:t>
            </a:fld>
            <a:endParaRPr lang="en-US"/>
          </a:p>
        </p:txBody>
      </p:sp>
      <p:sp>
        <p:nvSpPr>
          <p:cNvPr id="6" name="Footer Placeholder 5">
            <a:extLst>
              <a:ext uri="{FF2B5EF4-FFF2-40B4-BE49-F238E27FC236}">
                <a16:creationId xmlns:a16="http://schemas.microsoft.com/office/drawing/2014/main" id="{FA2DA2FC-936B-481B-9ED6-937C0D02C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CC3B3-C3D5-44FB-B5E6-621FCCA8B4A1}"/>
              </a:ext>
            </a:extLst>
          </p:cNvPr>
          <p:cNvSpPr>
            <a:spLocks noGrp="1"/>
          </p:cNvSpPr>
          <p:nvPr>
            <p:ph type="sldNum" sz="quarter" idx="12"/>
          </p:nvPr>
        </p:nvSpPr>
        <p:spPr/>
        <p:txBody>
          <a:bodyPr/>
          <a:lstStyle/>
          <a:p>
            <a:fld id="{2A431408-76BA-41BA-8A54-28EB8B6FBD31}" type="slidenum">
              <a:rPr lang="en-US" smtClean="0"/>
              <a:t>‹#›</a:t>
            </a:fld>
            <a:endParaRPr lang="en-US"/>
          </a:p>
        </p:txBody>
      </p:sp>
    </p:spTree>
    <p:extLst>
      <p:ext uri="{BB962C8B-B14F-4D97-AF65-F5344CB8AC3E}">
        <p14:creationId xmlns:p14="http://schemas.microsoft.com/office/powerpoint/2010/main" val="2467925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F6590E-7636-475C-AFCC-EBC4C173A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E62703-41B7-466D-AB29-0C4A1E986B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7997E-9BEE-4975-A974-CCE17A38B8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2855A-28D4-4B4A-984E-10C43ED4AB25}" type="datetimeFigureOut">
              <a:rPr lang="en-US" smtClean="0"/>
              <a:t>12/11/2018</a:t>
            </a:fld>
            <a:endParaRPr lang="en-US"/>
          </a:p>
        </p:txBody>
      </p:sp>
      <p:sp>
        <p:nvSpPr>
          <p:cNvPr id="5" name="Footer Placeholder 4">
            <a:extLst>
              <a:ext uri="{FF2B5EF4-FFF2-40B4-BE49-F238E27FC236}">
                <a16:creationId xmlns:a16="http://schemas.microsoft.com/office/drawing/2014/main" id="{4D785830-FB0D-43AB-86E2-497B200ED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97A701-9261-4613-B1A4-DAF9CB9F2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31408-76BA-41BA-8A54-28EB8B6FBD31}" type="slidenum">
              <a:rPr lang="en-US" smtClean="0"/>
              <a:t>‹#›</a:t>
            </a:fld>
            <a:endParaRPr lang="en-US"/>
          </a:p>
        </p:txBody>
      </p:sp>
    </p:spTree>
    <p:extLst>
      <p:ext uri="{BB962C8B-B14F-4D97-AF65-F5344CB8AC3E}">
        <p14:creationId xmlns:p14="http://schemas.microsoft.com/office/powerpoint/2010/main" val="3536113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7.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6.png"/><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88B43-9D0D-46E5-B836-51451319D272}"/>
              </a:ext>
            </a:extLst>
          </p:cNvPr>
          <p:cNvSpPr>
            <a:spLocks noGrp="1"/>
          </p:cNvSpPr>
          <p:nvPr>
            <p:ph type="ctrTitle"/>
          </p:nvPr>
        </p:nvSpPr>
        <p:spPr/>
        <p:txBody>
          <a:bodyPr>
            <a:normAutofit fontScale="90000"/>
          </a:bodyPr>
          <a:lstStyle/>
          <a:p>
            <a:br>
              <a:rPr lang="en-US" dirty="0"/>
            </a:br>
            <a:r>
              <a:rPr lang="en-US" dirty="0"/>
              <a:t>Presentation </a:t>
            </a:r>
            <a:br>
              <a:rPr lang="en-US" dirty="0"/>
            </a:br>
            <a:r>
              <a:rPr lang="en-US" dirty="0"/>
              <a:t>on</a:t>
            </a:r>
            <a:br>
              <a:rPr lang="en-US" dirty="0"/>
            </a:br>
            <a:r>
              <a:rPr lang="en-US" dirty="0"/>
              <a:t>Physics </a:t>
            </a:r>
          </a:p>
        </p:txBody>
      </p:sp>
      <p:sp>
        <p:nvSpPr>
          <p:cNvPr id="3" name="Subtitle 2">
            <a:extLst>
              <a:ext uri="{FF2B5EF4-FFF2-40B4-BE49-F238E27FC236}">
                <a16:creationId xmlns:a16="http://schemas.microsoft.com/office/drawing/2014/main" id="{2F339EFC-9256-40E5-B07A-994A419497EA}"/>
              </a:ext>
            </a:extLst>
          </p:cNvPr>
          <p:cNvSpPr>
            <a:spLocks noGrp="1"/>
          </p:cNvSpPr>
          <p:nvPr>
            <p:ph type="subTitle" idx="1"/>
          </p:nvPr>
        </p:nvSpPr>
        <p:spPr/>
        <p:txBody>
          <a:bodyPr/>
          <a:lstStyle/>
          <a:p>
            <a:r>
              <a:rPr lang="en-US" dirty="0"/>
              <a:t>By Ralenski Doucet</a:t>
            </a:r>
          </a:p>
          <a:p>
            <a:r>
              <a:rPr lang="en-US" dirty="0"/>
              <a:t>Date Created December 14, 2018</a:t>
            </a:r>
          </a:p>
        </p:txBody>
      </p:sp>
    </p:spTree>
    <p:extLst>
      <p:ext uri="{BB962C8B-B14F-4D97-AF65-F5344CB8AC3E}">
        <p14:creationId xmlns:p14="http://schemas.microsoft.com/office/powerpoint/2010/main" val="675437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39A7-D6B9-41E8-9239-FDADD016B33D}"/>
              </a:ext>
            </a:extLst>
          </p:cNvPr>
          <p:cNvSpPr>
            <a:spLocks noGrp="1"/>
          </p:cNvSpPr>
          <p:nvPr>
            <p:ph type="title"/>
          </p:nvPr>
        </p:nvSpPr>
        <p:spPr>
          <a:xfrm>
            <a:off x="838200" y="18255"/>
            <a:ext cx="10515600" cy="1325563"/>
          </a:xfrm>
        </p:spPr>
        <p:txBody>
          <a:bodyPr/>
          <a:lstStyle/>
          <a:p>
            <a:pPr algn="ctr"/>
            <a:r>
              <a:rPr lang="en-US" dirty="0"/>
              <a:t>Understanding the rules of </a:t>
            </a:r>
            <a:r>
              <a:rPr lang="en-US" dirty="0" err="1"/>
              <a:t>boids</a:t>
            </a:r>
            <a:r>
              <a:rPr lang="en-US" dirty="0"/>
              <a:t>:</a:t>
            </a:r>
          </a:p>
        </p:txBody>
      </p:sp>
      <p:sp>
        <p:nvSpPr>
          <p:cNvPr id="3" name="Content Placeholder 2">
            <a:extLst>
              <a:ext uri="{FF2B5EF4-FFF2-40B4-BE49-F238E27FC236}">
                <a16:creationId xmlns:a16="http://schemas.microsoft.com/office/drawing/2014/main" id="{5AEC7453-1FED-4D59-B28C-4C8801BCDB6E}"/>
              </a:ext>
            </a:extLst>
          </p:cNvPr>
          <p:cNvSpPr>
            <a:spLocks noGrp="1"/>
          </p:cNvSpPr>
          <p:nvPr>
            <p:ph idx="1"/>
          </p:nvPr>
        </p:nvSpPr>
        <p:spPr/>
        <p:txBody>
          <a:bodyPr/>
          <a:lstStyle/>
          <a:p>
            <a:pPr marL="0" indent="0" algn="ctr">
              <a:buNone/>
            </a:pPr>
            <a:r>
              <a:rPr lang="en-US" dirty="0" err="1"/>
              <a:t>Boid</a:t>
            </a:r>
            <a:r>
              <a:rPr lang="en-US" dirty="0"/>
              <a:t> cohesion:</a:t>
            </a:r>
          </a:p>
          <a:p>
            <a:pPr marL="0" indent="0">
              <a:buNone/>
            </a:pPr>
            <a:r>
              <a:rPr lang="en-US" dirty="0"/>
              <a:t>Is the act of </a:t>
            </a:r>
            <a:r>
              <a:rPr lang="en-US" dirty="0" err="1"/>
              <a:t>boids</a:t>
            </a:r>
            <a:r>
              <a:rPr lang="en-US" dirty="0"/>
              <a:t> being attracted towards each other.  You can tell when </a:t>
            </a:r>
            <a:r>
              <a:rPr lang="en-US" dirty="0" err="1"/>
              <a:t>boid</a:t>
            </a:r>
            <a:r>
              <a:rPr lang="en-US" dirty="0"/>
              <a:t> cohesion is happening because you’ll be able to see the </a:t>
            </a:r>
            <a:r>
              <a:rPr lang="en-US" dirty="0" err="1"/>
              <a:t>boids</a:t>
            </a:r>
            <a:r>
              <a:rPr lang="en-US" dirty="0"/>
              <a:t> moving to each other. Of all the </a:t>
            </a:r>
            <a:r>
              <a:rPr lang="en-US" dirty="0" err="1"/>
              <a:t>boids</a:t>
            </a:r>
            <a:r>
              <a:rPr lang="en-US" dirty="0"/>
              <a:t> in the group one </a:t>
            </a:r>
            <a:r>
              <a:rPr lang="en-US" dirty="0" err="1"/>
              <a:t>boid</a:t>
            </a:r>
            <a:r>
              <a:rPr lang="en-US" dirty="0"/>
              <a:t> will be seen as the center of mass because all of the other </a:t>
            </a:r>
            <a:r>
              <a:rPr lang="en-US" dirty="0" err="1"/>
              <a:t>boids</a:t>
            </a:r>
            <a:r>
              <a:rPr lang="en-US" dirty="0"/>
              <a:t> will be gravitating towards each other. The pseudocode for </a:t>
            </a:r>
            <a:r>
              <a:rPr lang="en-US" dirty="0" err="1"/>
              <a:t>boid</a:t>
            </a:r>
            <a:r>
              <a:rPr lang="en-US" dirty="0"/>
              <a:t> cohesion looks something like this:</a:t>
            </a:r>
          </a:p>
          <a:p>
            <a:pPr marL="0" indent="0">
              <a:buNone/>
            </a:pPr>
            <a:r>
              <a:rPr lang="en-US" dirty="0"/>
              <a:t>1</a:t>
            </a:r>
            <a:r>
              <a:rPr lang="en-US" baseline="30000" dirty="0"/>
              <a:t>st</a:t>
            </a:r>
            <a:r>
              <a:rPr lang="en-US" dirty="0"/>
              <a:t>: </a:t>
            </a:r>
            <a:r>
              <a:rPr lang="fr-FR" dirty="0"/>
              <a:t> c = (b</a:t>
            </a:r>
            <a:r>
              <a:rPr lang="fr-FR" baseline="-25000" dirty="0"/>
              <a:t>1</a:t>
            </a:r>
            <a:r>
              <a:rPr lang="fr-FR" dirty="0"/>
              <a:t>.position + b</a:t>
            </a:r>
            <a:r>
              <a:rPr lang="fr-FR" baseline="-25000" dirty="0"/>
              <a:t>2</a:t>
            </a:r>
            <a:r>
              <a:rPr lang="fr-FR" dirty="0"/>
              <a:t>.position + ... + </a:t>
            </a:r>
            <a:r>
              <a:rPr lang="fr-FR" dirty="0" err="1"/>
              <a:t>b</a:t>
            </a:r>
            <a:r>
              <a:rPr lang="fr-FR" baseline="-25000" dirty="0" err="1"/>
              <a:t>N</a:t>
            </a:r>
            <a:r>
              <a:rPr lang="fr-FR" baseline="-25000" dirty="0"/>
              <a:t> </a:t>
            </a:r>
            <a:r>
              <a:rPr lang="fr-FR" dirty="0"/>
              <a:t>. position) / N</a:t>
            </a:r>
          </a:p>
          <a:p>
            <a:pPr marL="0" indent="0">
              <a:buNone/>
            </a:pPr>
            <a:r>
              <a:rPr lang="fr-FR" dirty="0"/>
              <a:t>2</a:t>
            </a:r>
            <a:r>
              <a:rPr lang="fr-FR" baseline="30000" dirty="0"/>
              <a:t>nd</a:t>
            </a:r>
            <a:r>
              <a:rPr lang="fr-FR" dirty="0"/>
              <a:t>: </a:t>
            </a:r>
            <a:r>
              <a:rPr lang="fr-FR" dirty="0" err="1"/>
              <a:t>pc</a:t>
            </a:r>
            <a:r>
              <a:rPr lang="fr-FR" baseline="-25000" dirty="0" err="1"/>
              <a:t>J</a:t>
            </a:r>
            <a:r>
              <a:rPr lang="fr-FR" dirty="0"/>
              <a:t> = (b</a:t>
            </a:r>
            <a:r>
              <a:rPr lang="fr-FR" baseline="-25000" dirty="0"/>
              <a:t>1</a:t>
            </a:r>
            <a:r>
              <a:rPr lang="fr-FR" dirty="0"/>
              <a:t>.position + b</a:t>
            </a:r>
            <a:r>
              <a:rPr lang="fr-FR" baseline="-25000" dirty="0"/>
              <a:t>2</a:t>
            </a:r>
            <a:r>
              <a:rPr lang="fr-FR" dirty="0"/>
              <a:t>.position + ... + b</a:t>
            </a:r>
            <a:r>
              <a:rPr lang="fr-FR" baseline="-25000" dirty="0"/>
              <a:t>J-1</a:t>
            </a:r>
            <a:r>
              <a:rPr lang="fr-FR" dirty="0"/>
              <a:t>.position + b</a:t>
            </a:r>
            <a:r>
              <a:rPr lang="fr-FR" baseline="-25000" dirty="0"/>
              <a:t>J+1</a:t>
            </a:r>
            <a:r>
              <a:rPr lang="fr-FR" dirty="0"/>
              <a:t>.position + ... + </a:t>
            </a:r>
            <a:r>
              <a:rPr lang="fr-FR" dirty="0" err="1"/>
              <a:t>b</a:t>
            </a:r>
            <a:r>
              <a:rPr lang="fr-FR" baseline="-25000" dirty="0" err="1"/>
              <a:t>N</a:t>
            </a:r>
            <a:r>
              <a:rPr lang="fr-FR" baseline="-25000" dirty="0"/>
              <a:t> </a:t>
            </a:r>
            <a:r>
              <a:rPr lang="fr-FR" dirty="0"/>
              <a:t>. position) / (N-1)</a:t>
            </a:r>
            <a:endParaRPr lang="en-US" dirty="0"/>
          </a:p>
        </p:txBody>
      </p:sp>
      <p:sp>
        <p:nvSpPr>
          <p:cNvPr id="4" name="Title 1">
            <a:extLst>
              <a:ext uri="{FF2B5EF4-FFF2-40B4-BE49-F238E27FC236}">
                <a16:creationId xmlns:a16="http://schemas.microsoft.com/office/drawing/2014/main" id="{E947D414-B136-44CE-8A09-1F561BB21DED}"/>
              </a:ext>
            </a:extLst>
          </p:cNvPr>
          <p:cNvSpPr txBox="1">
            <a:spLocks/>
          </p:cNvSpPr>
          <p:nvPr/>
        </p:nvSpPr>
        <p:spPr>
          <a:xfrm>
            <a:off x="838200" y="681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Rule#1</a:t>
            </a:r>
          </a:p>
        </p:txBody>
      </p:sp>
    </p:spTree>
    <p:extLst>
      <p:ext uri="{BB962C8B-B14F-4D97-AF65-F5344CB8AC3E}">
        <p14:creationId xmlns:p14="http://schemas.microsoft.com/office/powerpoint/2010/main" val="878769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DF081-4608-4FB5-8A2A-2AC98C90EC00}"/>
              </a:ext>
            </a:extLst>
          </p:cNvPr>
          <p:cNvSpPr>
            <a:spLocks noGrp="1"/>
          </p:cNvSpPr>
          <p:nvPr>
            <p:ph type="title"/>
          </p:nvPr>
        </p:nvSpPr>
        <p:spPr/>
        <p:txBody>
          <a:bodyPr/>
          <a:lstStyle/>
          <a:p>
            <a:pPr algn="ctr"/>
            <a:r>
              <a:rPr lang="en-US" dirty="0"/>
              <a:t>Rule #2</a:t>
            </a:r>
            <a:br>
              <a:rPr lang="en-US" dirty="0"/>
            </a:br>
            <a:r>
              <a:rPr lang="en-US" dirty="0" err="1"/>
              <a:t>Boid</a:t>
            </a:r>
            <a:r>
              <a:rPr lang="en-US" dirty="0"/>
              <a:t> Dispersion </a:t>
            </a:r>
          </a:p>
        </p:txBody>
      </p:sp>
      <p:sp>
        <p:nvSpPr>
          <p:cNvPr id="3" name="Content Placeholder 2">
            <a:extLst>
              <a:ext uri="{FF2B5EF4-FFF2-40B4-BE49-F238E27FC236}">
                <a16:creationId xmlns:a16="http://schemas.microsoft.com/office/drawing/2014/main" id="{3C88EA57-C925-4732-9E9C-C6A00AD9B54C}"/>
              </a:ext>
            </a:extLst>
          </p:cNvPr>
          <p:cNvSpPr>
            <a:spLocks noGrp="1"/>
          </p:cNvSpPr>
          <p:nvPr>
            <p:ph idx="1"/>
          </p:nvPr>
        </p:nvSpPr>
        <p:spPr/>
        <p:txBody>
          <a:bodyPr>
            <a:normAutofit lnSpcReduction="10000"/>
          </a:bodyPr>
          <a:lstStyle/>
          <a:p>
            <a:pPr marL="0" indent="0">
              <a:buNone/>
            </a:pPr>
            <a:r>
              <a:rPr lang="en-US" dirty="0"/>
              <a:t>What this rule is for is to keep the </a:t>
            </a:r>
            <a:r>
              <a:rPr lang="en-US" dirty="0" err="1"/>
              <a:t>boids</a:t>
            </a:r>
            <a:r>
              <a:rPr lang="en-US" dirty="0"/>
              <a:t> a small distance from each other. You'll be able to tell when this rule is in use because the </a:t>
            </a:r>
            <a:r>
              <a:rPr lang="en-US" dirty="0" err="1"/>
              <a:t>boids</a:t>
            </a:r>
            <a:r>
              <a:rPr lang="en-US" dirty="0"/>
              <a:t> will always seem to stay a at least a certain distance from each other.  To be able to implement this rule you need a variable in your code for the minimum distance that the </a:t>
            </a:r>
            <a:r>
              <a:rPr lang="en-US" dirty="0" err="1"/>
              <a:t>boids</a:t>
            </a:r>
            <a:r>
              <a:rPr lang="en-US" dirty="0"/>
              <a:t> will stay away form each other but you also need to make sure that you can still tell that the </a:t>
            </a:r>
            <a:r>
              <a:rPr lang="en-US" dirty="0" err="1"/>
              <a:t>boids</a:t>
            </a:r>
            <a:r>
              <a:rPr lang="en-US" dirty="0"/>
              <a:t> are in a group together . The pseudocode looks something like this:</a:t>
            </a:r>
          </a:p>
          <a:p>
            <a:pPr marL="0" indent="0">
              <a:buNone/>
            </a:pPr>
            <a:r>
              <a:rPr lang="en-US" dirty="0"/>
              <a:t>FOR EACH BOID b </a:t>
            </a:r>
          </a:p>
          <a:p>
            <a:pPr marL="0" indent="0">
              <a:buNone/>
            </a:pPr>
            <a:r>
              <a:rPr lang="en-US" dirty="0"/>
              <a:t>IF b != b</a:t>
            </a:r>
            <a:r>
              <a:rPr lang="en-US" baseline="-25000" dirty="0"/>
              <a:t>.</a:t>
            </a:r>
          </a:p>
          <a:p>
            <a:pPr marL="0" indent="0">
              <a:buNone/>
            </a:pPr>
            <a:r>
              <a:rPr lang="en-US" dirty="0"/>
              <a:t> THEN IF |b . position b</a:t>
            </a:r>
            <a:r>
              <a:rPr lang="en-US" baseline="-25000" dirty="0"/>
              <a:t> </a:t>
            </a:r>
            <a:r>
              <a:rPr lang="en-US" dirty="0"/>
              <a:t>. position| &lt; 100 THEN c = c - (b . position b. position )</a:t>
            </a:r>
          </a:p>
        </p:txBody>
      </p:sp>
    </p:spTree>
    <p:extLst>
      <p:ext uri="{BB962C8B-B14F-4D97-AF65-F5344CB8AC3E}">
        <p14:creationId xmlns:p14="http://schemas.microsoft.com/office/powerpoint/2010/main" val="1599069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1F4-A93E-45B8-8579-6BC7FE478E56}"/>
              </a:ext>
            </a:extLst>
          </p:cNvPr>
          <p:cNvSpPr>
            <a:spLocks noGrp="1"/>
          </p:cNvSpPr>
          <p:nvPr>
            <p:ph type="title"/>
          </p:nvPr>
        </p:nvSpPr>
        <p:spPr>
          <a:xfrm>
            <a:off x="838200" y="190954"/>
            <a:ext cx="10515600" cy="1325563"/>
          </a:xfrm>
        </p:spPr>
        <p:txBody>
          <a:bodyPr/>
          <a:lstStyle/>
          <a:p>
            <a:pPr algn="ctr"/>
            <a:r>
              <a:rPr lang="en-US" dirty="0"/>
              <a:t>Rule #3</a:t>
            </a:r>
            <a:br>
              <a:rPr lang="en-US" dirty="0"/>
            </a:br>
            <a:r>
              <a:rPr lang="en-US" dirty="0"/>
              <a:t>Flocking</a:t>
            </a:r>
          </a:p>
        </p:txBody>
      </p:sp>
      <p:sp>
        <p:nvSpPr>
          <p:cNvPr id="3" name="Content Placeholder 2">
            <a:extLst>
              <a:ext uri="{FF2B5EF4-FFF2-40B4-BE49-F238E27FC236}">
                <a16:creationId xmlns:a16="http://schemas.microsoft.com/office/drawing/2014/main" id="{E4C18313-FDFB-48AD-A6BF-1C992F8F085A}"/>
              </a:ext>
            </a:extLst>
          </p:cNvPr>
          <p:cNvSpPr>
            <a:spLocks noGrp="1"/>
          </p:cNvSpPr>
          <p:nvPr>
            <p:ph idx="1"/>
          </p:nvPr>
        </p:nvSpPr>
        <p:spPr>
          <a:xfrm>
            <a:off x="838200" y="1825625"/>
            <a:ext cx="10515600" cy="4183289"/>
          </a:xfrm>
        </p:spPr>
        <p:txBody>
          <a:bodyPr/>
          <a:lstStyle/>
          <a:p>
            <a:pPr marL="0" indent="0">
              <a:buNone/>
            </a:pPr>
            <a:r>
              <a:rPr lang="en-US" dirty="0"/>
              <a:t>For this rule the </a:t>
            </a:r>
            <a:r>
              <a:rPr lang="en-US" dirty="0" err="1"/>
              <a:t>boids</a:t>
            </a:r>
            <a:r>
              <a:rPr lang="en-US" dirty="0"/>
              <a:t> will try to match the speed of other near by </a:t>
            </a:r>
            <a:r>
              <a:rPr lang="en-US" dirty="0" err="1"/>
              <a:t>boids</a:t>
            </a:r>
            <a:r>
              <a:rPr lang="en-US" dirty="0"/>
              <a:t>. This rule is kind of similar to rule 1 but instead of averaging the positions of the </a:t>
            </a:r>
            <a:r>
              <a:rPr lang="en-US" dirty="0" err="1"/>
              <a:t>boids</a:t>
            </a:r>
            <a:r>
              <a:rPr lang="en-US" dirty="0"/>
              <a:t> you average the velocity of the </a:t>
            </a:r>
            <a:r>
              <a:rPr lang="en-US" dirty="0" err="1"/>
              <a:t>boids</a:t>
            </a:r>
            <a:r>
              <a:rPr lang="en-US" dirty="0"/>
              <a:t> instead. This rule actually came from a study of a flock of birds hence the name of the rule. The pseudocode would look something like this:</a:t>
            </a:r>
          </a:p>
          <a:p>
            <a:pPr marL="0" indent="0">
              <a:buNone/>
            </a:pPr>
            <a:br>
              <a:rPr lang="en-US" dirty="0"/>
            </a:br>
            <a:r>
              <a:rPr lang="en-US" dirty="0"/>
              <a:t>Vector </a:t>
            </a:r>
            <a:r>
              <a:rPr lang="en-US" dirty="0" err="1"/>
              <a:t>pv</a:t>
            </a:r>
            <a:r>
              <a:rPr lang="en-US" baseline="-25000" dirty="0" err="1"/>
              <a:t>J</a:t>
            </a:r>
            <a:r>
              <a:rPr lang="en-US" dirty="0"/>
              <a:t> FOR EACH BOID b IF b != b</a:t>
            </a:r>
            <a:endParaRPr lang="en-US" baseline="-25000" dirty="0"/>
          </a:p>
          <a:p>
            <a:pPr marL="0" indent="0">
              <a:buNone/>
            </a:pPr>
            <a:r>
              <a:rPr lang="en-US" dirty="0"/>
              <a:t> THEN </a:t>
            </a:r>
            <a:r>
              <a:rPr lang="en-US" dirty="0" err="1"/>
              <a:t>pv</a:t>
            </a:r>
            <a:r>
              <a:rPr lang="en-US" baseline="-25000" dirty="0" err="1"/>
              <a:t>J</a:t>
            </a:r>
            <a:r>
              <a:rPr lang="en-US" dirty="0"/>
              <a:t> = </a:t>
            </a:r>
            <a:r>
              <a:rPr lang="en-US" dirty="0" err="1"/>
              <a:t>pv</a:t>
            </a:r>
            <a:r>
              <a:rPr lang="en-US" baseline="-25000" dirty="0" err="1"/>
              <a:t>J</a:t>
            </a:r>
            <a:r>
              <a:rPr lang="en-US" dirty="0"/>
              <a:t> + </a:t>
            </a:r>
            <a:r>
              <a:rPr lang="en-US" dirty="0" err="1"/>
              <a:t>b.velocity</a:t>
            </a:r>
            <a:r>
              <a:rPr lang="en-US" dirty="0"/>
              <a:t> </a:t>
            </a:r>
            <a:r>
              <a:rPr lang="en-US" dirty="0" err="1"/>
              <a:t>pv</a:t>
            </a:r>
            <a:r>
              <a:rPr lang="en-US" baseline="-25000" dirty="0" err="1"/>
              <a:t>J</a:t>
            </a:r>
            <a:r>
              <a:rPr lang="en-US" dirty="0"/>
              <a:t> = </a:t>
            </a:r>
            <a:r>
              <a:rPr lang="en-US" dirty="0" err="1"/>
              <a:t>pv</a:t>
            </a:r>
            <a:r>
              <a:rPr lang="en-US" baseline="-25000" dirty="0" err="1"/>
              <a:t>J</a:t>
            </a:r>
            <a:r>
              <a:rPr lang="en-US" dirty="0"/>
              <a:t> / N-1</a:t>
            </a:r>
          </a:p>
          <a:p>
            <a:pPr marL="0" indent="0">
              <a:buNone/>
            </a:pPr>
            <a:r>
              <a:rPr lang="en-US" dirty="0"/>
              <a:t> RETURN (</a:t>
            </a:r>
            <a:r>
              <a:rPr lang="en-US" dirty="0" err="1"/>
              <a:t>pv</a:t>
            </a:r>
            <a:r>
              <a:rPr lang="en-US" baseline="-25000" dirty="0" err="1"/>
              <a:t>J</a:t>
            </a:r>
            <a:r>
              <a:rPr lang="en-US" dirty="0"/>
              <a:t> - </a:t>
            </a:r>
            <a:r>
              <a:rPr lang="en-US" dirty="0" err="1"/>
              <a:t>b</a:t>
            </a:r>
            <a:r>
              <a:rPr lang="en-US" baseline="-25000" dirty="0" err="1"/>
              <a:t>J</a:t>
            </a:r>
            <a:r>
              <a:rPr lang="en-US" dirty="0" err="1"/>
              <a:t>.velocity</a:t>
            </a:r>
            <a:r>
              <a:rPr lang="en-US" dirty="0"/>
              <a:t>) / 8</a:t>
            </a:r>
          </a:p>
        </p:txBody>
      </p:sp>
    </p:spTree>
    <p:extLst>
      <p:ext uri="{BB962C8B-B14F-4D97-AF65-F5344CB8AC3E}">
        <p14:creationId xmlns:p14="http://schemas.microsoft.com/office/powerpoint/2010/main" val="292180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F6AA-DC2A-4AF4-B28D-DF9BD1A212F2}"/>
              </a:ext>
            </a:extLst>
          </p:cNvPr>
          <p:cNvSpPr>
            <a:spLocks noGrp="1"/>
          </p:cNvSpPr>
          <p:nvPr>
            <p:ph type="title"/>
          </p:nvPr>
        </p:nvSpPr>
        <p:spPr>
          <a:xfrm>
            <a:off x="838200" y="505327"/>
            <a:ext cx="10515600" cy="4186990"/>
          </a:xfrm>
        </p:spPr>
        <p:txBody>
          <a:bodyPr>
            <a:normAutofit/>
          </a:bodyPr>
          <a:lstStyle/>
          <a:p>
            <a:pPr algn="ctr"/>
            <a:r>
              <a:rPr lang="en-US" sz="15000" dirty="0"/>
              <a:t>Springs </a:t>
            </a:r>
          </a:p>
        </p:txBody>
      </p:sp>
      <p:pic>
        <p:nvPicPr>
          <p:cNvPr id="1026" name="Picture 2" descr="Image result for Springs">
            <a:extLst>
              <a:ext uri="{FF2B5EF4-FFF2-40B4-BE49-F238E27FC236}">
                <a16:creationId xmlns:a16="http://schemas.microsoft.com/office/drawing/2014/main" id="{DF5E0478-3CF3-4F6E-8A0C-DB152EC3D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595" y="3429000"/>
            <a:ext cx="7211932"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615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6A63-F823-48F0-9F9F-62CC680E3835}"/>
              </a:ext>
            </a:extLst>
          </p:cNvPr>
          <p:cNvSpPr>
            <a:spLocks noGrp="1"/>
          </p:cNvSpPr>
          <p:nvPr>
            <p:ph type="title"/>
          </p:nvPr>
        </p:nvSpPr>
        <p:spPr>
          <a:xfrm>
            <a:off x="638175" y="107951"/>
            <a:ext cx="9567863" cy="845344"/>
          </a:xfrm>
        </p:spPr>
        <p:txBody>
          <a:bodyPr>
            <a:normAutofit fontScale="90000"/>
          </a:bodyPr>
          <a:lstStyle/>
          <a:p>
            <a:r>
              <a:rPr lang="en-US" dirty="0"/>
              <a:t>Explanation Of What You Should Know Before Making Springs</a:t>
            </a:r>
          </a:p>
        </p:txBody>
      </p:sp>
      <p:sp>
        <p:nvSpPr>
          <p:cNvPr id="5" name="TextBox 4">
            <a:extLst>
              <a:ext uri="{FF2B5EF4-FFF2-40B4-BE49-F238E27FC236}">
                <a16:creationId xmlns:a16="http://schemas.microsoft.com/office/drawing/2014/main" id="{EA4D9ADD-BD7B-4E9C-BD95-0EDE2A904854}"/>
              </a:ext>
            </a:extLst>
          </p:cNvPr>
          <p:cNvSpPr txBox="1"/>
          <p:nvPr/>
        </p:nvSpPr>
        <p:spPr>
          <a:xfrm>
            <a:off x="619125" y="1253331"/>
            <a:ext cx="5505394" cy="4247317"/>
          </a:xfrm>
          <a:prstGeom prst="rect">
            <a:avLst/>
          </a:prstGeom>
          <a:noFill/>
        </p:spPr>
        <p:txBody>
          <a:bodyPr wrap="square" rtlCol="0">
            <a:spAutoFit/>
          </a:bodyPr>
          <a:lstStyle/>
          <a:p>
            <a:r>
              <a:rPr lang="en-US" dirty="0"/>
              <a:t>To Be able to make spring joints you need understand what a spring constant is , what a damping  factor is, what rest length is, what e, e prime are, and what unit length is because all of these are variables you need. Spring constant is The value that specifies the stiffness of a spring. The damping factor is the amount of force that is applied to the force of the spring constant. The rest length is the length of the spring joint gravity is applied to the spring. E prime is equal to Particle 2’s position – Particle 1’s position. The Unit length is equal to e primes magnitude. E is equal to e prime normalized divided by the unit length. By understanding these variables and how they are used you now understand Hook's Law and how to implement Hook’s formula that you need to use to make a spring like mechanic.</a:t>
            </a:r>
          </a:p>
        </p:txBody>
      </p:sp>
      <p:sp>
        <p:nvSpPr>
          <p:cNvPr id="10" name="Arrow: Down 9">
            <a:extLst>
              <a:ext uri="{FF2B5EF4-FFF2-40B4-BE49-F238E27FC236}">
                <a16:creationId xmlns:a16="http://schemas.microsoft.com/office/drawing/2014/main" id="{17926809-0616-42E9-B393-2CDFAFEF9778}"/>
              </a:ext>
            </a:extLst>
          </p:cNvPr>
          <p:cNvSpPr/>
          <p:nvPr/>
        </p:nvSpPr>
        <p:spPr>
          <a:xfrm>
            <a:off x="8775823" y="1276460"/>
            <a:ext cx="668213" cy="55362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0FB24812-B9FE-4B8B-B002-FE4D242E5EBF}"/>
              </a:ext>
            </a:extLst>
          </p:cNvPr>
          <p:cNvPicPr>
            <a:picLocks noChangeAspect="1"/>
          </p:cNvPicPr>
          <p:nvPr/>
        </p:nvPicPr>
        <p:blipFill>
          <a:blip r:embed="rId2"/>
          <a:stretch>
            <a:fillRect/>
          </a:stretch>
        </p:blipFill>
        <p:spPr>
          <a:xfrm>
            <a:off x="6264796" y="1997652"/>
            <a:ext cx="5690269" cy="3416319"/>
          </a:xfrm>
          <a:prstGeom prst="rect">
            <a:avLst/>
          </a:prstGeom>
        </p:spPr>
      </p:pic>
      <p:sp>
        <p:nvSpPr>
          <p:cNvPr id="14" name="TextBox 13">
            <a:extLst>
              <a:ext uri="{FF2B5EF4-FFF2-40B4-BE49-F238E27FC236}">
                <a16:creationId xmlns:a16="http://schemas.microsoft.com/office/drawing/2014/main" id="{CA2467AF-36AA-4BD2-B43B-561C5B783239}"/>
              </a:ext>
            </a:extLst>
          </p:cNvPr>
          <p:cNvSpPr txBox="1"/>
          <p:nvPr/>
        </p:nvSpPr>
        <p:spPr>
          <a:xfrm>
            <a:off x="6643688" y="953295"/>
            <a:ext cx="5129212" cy="646331"/>
          </a:xfrm>
          <a:prstGeom prst="rect">
            <a:avLst/>
          </a:prstGeom>
          <a:noFill/>
        </p:spPr>
        <p:txBody>
          <a:bodyPr wrap="square" rtlCol="0">
            <a:spAutoFit/>
          </a:bodyPr>
          <a:lstStyle/>
          <a:p>
            <a:r>
              <a:rPr lang="en-US" dirty="0"/>
              <a:t>What Your class variables for your Spring Class should look like.</a:t>
            </a:r>
          </a:p>
        </p:txBody>
      </p:sp>
    </p:spTree>
    <p:extLst>
      <p:ext uri="{BB962C8B-B14F-4D97-AF65-F5344CB8AC3E}">
        <p14:creationId xmlns:p14="http://schemas.microsoft.com/office/powerpoint/2010/main" val="310462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4B5A63-25BA-4867-86B9-DC3DD876F11E}"/>
              </a:ext>
            </a:extLst>
          </p:cNvPr>
          <p:cNvSpPr txBox="1"/>
          <p:nvPr/>
        </p:nvSpPr>
        <p:spPr>
          <a:xfrm>
            <a:off x="642938" y="467518"/>
            <a:ext cx="5233987" cy="369332"/>
          </a:xfrm>
          <a:prstGeom prst="rect">
            <a:avLst/>
          </a:prstGeom>
          <a:noFill/>
        </p:spPr>
        <p:txBody>
          <a:bodyPr wrap="square" rtlCol="0">
            <a:spAutoFit/>
          </a:bodyPr>
          <a:lstStyle/>
          <a:p>
            <a:r>
              <a:rPr lang="en-US" dirty="0"/>
              <a:t>What Your Update function should look like.</a:t>
            </a:r>
          </a:p>
        </p:txBody>
      </p:sp>
      <p:sp>
        <p:nvSpPr>
          <p:cNvPr id="7" name="Arrow: Down 6">
            <a:extLst>
              <a:ext uri="{FF2B5EF4-FFF2-40B4-BE49-F238E27FC236}">
                <a16:creationId xmlns:a16="http://schemas.microsoft.com/office/drawing/2014/main" id="{C4EE911A-91F7-4216-838F-7DBAC3D7373C}"/>
              </a:ext>
            </a:extLst>
          </p:cNvPr>
          <p:cNvSpPr/>
          <p:nvPr/>
        </p:nvSpPr>
        <p:spPr>
          <a:xfrm>
            <a:off x="2500313" y="1007228"/>
            <a:ext cx="628650" cy="65722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075AB5A-2C2D-43FC-8556-F2752379FE65}"/>
              </a:ext>
            </a:extLst>
          </p:cNvPr>
          <p:cNvPicPr>
            <a:picLocks noChangeAspect="1"/>
          </p:cNvPicPr>
          <p:nvPr/>
        </p:nvPicPr>
        <p:blipFill>
          <a:blip r:embed="rId2"/>
          <a:stretch>
            <a:fillRect/>
          </a:stretch>
        </p:blipFill>
        <p:spPr>
          <a:xfrm>
            <a:off x="114300" y="1834831"/>
            <a:ext cx="5762625" cy="3390900"/>
          </a:xfrm>
          <a:prstGeom prst="rect">
            <a:avLst/>
          </a:prstGeom>
        </p:spPr>
      </p:pic>
      <p:sp>
        <p:nvSpPr>
          <p:cNvPr id="9" name="TextBox 8">
            <a:extLst>
              <a:ext uri="{FF2B5EF4-FFF2-40B4-BE49-F238E27FC236}">
                <a16:creationId xmlns:a16="http://schemas.microsoft.com/office/drawing/2014/main" id="{3ED449F9-E101-4CEC-A2C1-A267F21A18F7}"/>
              </a:ext>
            </a:extLst>
          </p:cNvPr>
          <p:cNvSpPr txBox="1"/>
          <p:nvPr/>
        </p:nvSpPr>
        <p:spPr>
          <a:xfrm>
            <a:off x="6262687" y="407063"/>
            <a:ext cx="5600700" cy="1200329"/>
          </a:xfrm>
          <a:prstGeom prst="rect">
            <a:avLst/>
          </a:prstGeom>
          <a:noFill/>
        </p:spPr>
        <p:txBody>
          <a:bodyPr wrap="square" rtlCol="0">
            <a:spAutoFit/>
          </a:bodyPr>
          <a:lstStyle/>
          <a:p>
            <a:r>
              <a:rPr lang="en-US" dirty="0"/>
              <a:t>After you have finished your spring damping class you should apply your script to an empty game object in unity that will use to other game objects that are particles the spring will connect to each other.</a:t>
            </a:r>
          </a:p>
        </p:txBody>
      </p:sp>
      <p:sp>
        <p:nvSpPr>
          <p:cNvPr id="10" name="TextBox 9">
            <a:extLst>
              <a:ext uri="{FF2B5EF4-FFF2-40B4-BE49-F238E27FC236}">
                <a16:creationId xmlns:a16="http://schemas.microsoft.com/office/drawing/2014/main" id="{4D47A756-D4ED-4013-848E-A7FDC4C86A35}"/>
              </a:ext>
            </a:extLst>
          </p:cNvPr>
          <p:cNvSpPr txBox="1"/>
          <p:nvPr/>
        </p:nvSpPr>
        <p:spPr>
          <a:xfrm>
            <a:off x="6429375" y="1834831"/>
            <a:ext cx="5600700" cy="646331"/>
          </a:xfrm>
          <a:prstGeom prst="rect">
            <a:avLst/>
          </a:prstGeom>
          <a:noFill/>
        </p:spPr>
        <p:txBody>
          <a:bodyPr wrap="square" rtlCol="0">
            <a:spAutoFit/>
          </a:bodyPr>
          <a:lstStyle/>
          <a:p>
            <a:r>
              <a:rPr lang="en-US" dirty="0"/>
              <a:t>What your inspector for the spring game object you make should look like.</a:t>
            </a:r>
          </a:p>
        </p:txBody>
      </p:sp>
      <p:pic>
        <p:nvPicPr>
          <p:cNvPr id="11" name="Picture 10">
            <a:extLst>
              <a:ext uri="{FF2B5EF4-FFF2-40B4-BE49-F238E27FC236}">
                <a16:creationId xmlns:a16="http://schemas.microsoft.com/office/drawing/2014/main" id="{9804D79E-22F9-41D3-A02A-5D2B74CB9FFE}"/>
              </a:ext>
            </a:extLst>
          </p:cNvPr>
          <p:cNvPicPr>
            <a:picLocks noChangeAspect="1"/>
          </p:cNvPicPr>
          <p:nvPr/>
        </p:nvPicPr>
        <p:blipFill>
          <a:blip r:embed="rId3"/>
          <a:stretch>
            <a:fillRect/>
          </a:stretch>
        </p:blipFill>
        <p:spPr>
          <a:xfrm>
            <a:off x="6262687" y="3093356"/>
            <a:ext cx="5600700" cy="2132375"/>
          </a:xfrm>
          <a:prstGeom prst="rect">
            <a:avLst/>
          </a:prstGeom>
        </p:spPr>
      </p:pic>
      <p:sp>
        <p:nvSpPr>
          <p:cNvPr id="12" name="Arrow: Down 11">
            <a:extLst>
              <a:ext uri="{FF2B5EF4-FFF2-40B4-BE49-F238E27FC236}">
                <a16:creationId xmlns:a16="http://schemas.microsoft.com/office/drawing/2014/main" id="{A4673B0F-278F-4D67-97A3-0310CA05A35F}"/>
              </a:ext>
            </a:extLst>
          </p:cNvPr>
          <p:cNvSpPr/>
          <p:nvPr/>
        </p:nvSpPr>
        <p:spPr>
          <a:xfrm>
            <a:off x="8586788" y="2157996"/>
            <a:ext cx="585787" cy="756654"/>
          </a:xfrm>
          <a:prstGeom prst="down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235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66CA-F802-4475-B76E-93C5D97C1AB0}"/>
              </a:ext>
            </a:extLst>
          </p:cNvPr>
          <p:cNvSpPr>
            <a:spLocks noGrp="1"/>
          </p:cNvSpPr>
          <p:nvPr>
            <p:ph type="title"/>
          </p:nvPr>
        </p:nvSpPr>
        <p:spPr/>
        <p:txBody>
          <a:bodyPr/>
          <a:lstStyle/>
          <a:p>
            <a:pPr algn="ctr"/>
            <a:r>
              <a:rPr lang="en-US" dirty="0"/>
              <a:t>The Product in Action</a:t>
            </a:r>
          </a:p>
        </p:txBody>
      </p:sp>
      <p:pic>
        <p:nvPicPr>
          <p:cNvPr id="6" name="Screen Recording 4">
            <a:hlinkClick r:id="" action="ppaction://media"/>
            <a:extLst>
              <a:ext uri="{FF2B5EF4-FFF2-40B4-BE49-F238E27FC236}">
                <a16:creationId xmlns:a16="http://schemas.microsoft.com/office/drawing/2014/main" id="{E5ED20F9-4DC9-4FF4-821D-73B3F9C9B819}"/>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515100" y="1687512"/>
            <a:ext cx="5562600" cy="4354514"/>
          </a:xfrm>
          <a:prstGeom prst="rect">
            <a:avLst/>
          </a:prstGeom>
          <a:scene3d>
            <a:camera prst="orthographicFront"/>
            <a:lightRig rig="threePt" dir="t"/>
          </a:scene3d>
          <a:sp3d>
            <a:bevelT w="139700" h="139700" prst="divot"/>
          </a:sp3d>
        </p:spPr>
      </p:pic>
      <p:pic>
        <p:nvPicPr>
          <p:cNvPr id="15" name="Screen Recording 14">
            <a:hlinkClick r:id="" action="ppaction://media"/>
            <a:extLst>
              <a:ext uri="{FF2B5EF4-FFF2-40B4-BE49-F238E27FC236}">
                <a16:creationId xmlns:a16="http://schemas.microsoft.com/office/drawing/2014/main" id="{99966716-284B-4AEB-9DAF-1BB5C9872766}"/>
              </a:ext>
            </a:extLst>
          </p:cNvPr>
          <p:cNvPicPr>
            <a:picLocks noGrp="1" noChangeAspect="1"/>
          </p:cNvPicPr>
          <p:nvPr>
            <p:ph idx="1"/>
            <a:videoFile r:link="rId4"/>
            <p:extLst>
              <p:ext uri="{DAA4B4D4-6D71-4841-9C94-3DE7FCFB9230}">
                <p14:media xmlns:p14="http://schemas.microsoft.com/office/powerpoint/2010/main" r:embed="rId3"/>
              </p:ext>
            </p:extLst>
          </p:nvPr>
        </p:nvPicPr>
        <p:blipFill>
          <a:blip r:embed="rId7"/>
          <a:stretch>
            <a:fillRect/>
          </a:stretch>
        </p:blipFill>
        <p:spPr>
          <a:xfrm>
            <a:off x="584201" y="1687512"/>
            <a:ext cx="5092700" cy="4351338"/>
          </a:xfrm>
          <a:scene3d>
            <a:camera prst="orthographicFront"/>
            <a:lightRig rig="threePt" dir="t"/>
          </a:scene3d>
          <a:sp3d>
            <a:bevelT w="139700" h="139700" prst="divot"/>
          </a:sp3d>
        </p:spPr>
      </p:pic>
    </p:spTree>
    <p:extLst>
      <p:ext uri="{BB962C8B-B14F-4D97-AF65-F5344CB8AC3E}">
        <p14:creationId xmlns:p14="http://schemas.microsoft.com/office/powerpoint/2010/main" val="11652511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1000"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6"/>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6"/>
                                        </p:tgtEl>
                                      </p:cBhvr>
                                    </p:cmd>
                                  </p:childTnLst>
                                </p:cTn>
                              </p:par>
                            </p:childTnLst>
                          </p:cTn>
                        </p:par>
                      </p:childTnLst>
                    </p:cTn>
                  </p:par>
                </p:childTnLst>
              </p:cTn>
              <p:nextCondLst>
                <p:cond evt="onClick" delay="0">
                  <p:tgtEl>
                    <p:spTgt spid="6"/>
                  </p:tgtEl>
                </p:cond>
              </p:nextCondLst>
            </p:seq>
            <p:video>
              <p:cMediaNode vol="80000">
                <p:cTn id="16" fill="hold" display="0">
                  <p:stCondLst>
                    <p:cond delay="indefinite"/>
                  </p:stCondLst>
                </p:cTn>
                <p:tgtEl>
                  <p:spTgt spid="6"/>
                </p:tgtEl>
              </p:cMediaNode>
            </p:video>
            <p:video>
              <p:cMediaNode vol="80000">
                <p:cTn id="17" fill="hold" display="0">
                  <p:stCondLst>
                    <p:cond delay="indefinite"/>
                  </p:stCondLst>
                </p:cTn>
                <p:tgtEl>
                  <p:spTgt spid="15"/>
                </p:tgtEl>
              </p:cMediaNode>
            </p:video>
            <p:seq concurrent="1" nextAc="seek">
              <p:cTn id="18" restart="whenNotActive" fill="hold" evtFilter="cancelBubble" nodeType="interactiveSeq">
                <p:stCondLst>
                  <p:cond evt="onClick" delay="0">
                    <p:tgtEl>
                      <p:spTgt spid="1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050" name="Picture 2" descr="Image result for Mesh">
            <a:extLst>
              <a:ext uri="{FF2B5EF4-FFF2-40B4-BE49-F238E27FC236}">
                <a16:creationId xmlns:a16="http://schemas.microsoft.com/office/drawing/2014/main" id="{F919093D-CB78-4ABE-A19E-7161DA001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 y="289849"/>
            <a:ext cx="11216640" cy="62783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A94693-FEAE-4DEC-919B-BFB7D39B9B96}"/>
              </a:ext>
            </a:extLst>
          </p:cNvPr>
          <p:cNvSpPr txBox="1"/>
          <p:nvPr/>
        </p:nvSpPr>
        <p:spPr>
          <a:xfrm>
            <a:off x="1632284" y="1905506"/>
            <a:ext cx="8927432" cy="3046988"/>
          </a:xfrm>
          <a:prstGeom prst="rect">
            <a:avLst/>
          </a:prstGeom>
          <a:solidFill>
            <a:schemeClr val="accent1">
              <a:alpha val="0"/>
            </a:schemeClr>
          </a:solidFill>
        </p:spPr>
        <p:txBody>
          <a:bodyPr wrap="square" rtlCol="0">
            <a:spAutoFit/>
          </a:bodyPr>
          <a:lstStyle/>
          <a:p>
            <a:pPr algn="ctr"/>
            <a:r>
              <a:rPr lang="en-US" sz="9600" dirty="0">
                <a:solidFill>
                  <a:schemeClr val="bg1"/>
                </a:solidFill>
              </a:rPr>
              <a:t>Mesh</a:t>
            </a:r>
            <a:endParaRPr lang="en-US" sz="15000" dirty="0">
              <a:solidFill>
                <a:schemeClr val="bg1"/>
              </a:solidFill>
            </a:endParaRPr>
          </a:p>
          <a:p>
            <a:pPr algn="ctr"/>
            <a:r>
              <a:rPr lang="en-US" sz="9600" dirty="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4272908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4BFA-74E3-4ED5-A8E5-C375DB9FBA2F}"/>
              </a:ext>
            </a:extLst>
          </p:cNvPr>
          <p:cNvSpPr>
            <a:spLocks noGrp="1"/>
          </p:cNvSpPr>
          <p:nvPr>
            <p:ph type="title"/>
          </p:nvPr>
        </p:nvSpPr>
        <p:spPr>
          <a:xfrm>
            <a:off x="838200" y="365125"/>
            <a:ext cx="10515600" cy="720725"/>
          </a:xfrm>
        </p:spPr>
        <p:txBody>
          <a:bodyPr/>
          <a:lstStyle/>
          <a:p>
            <a:pPr algn="ctr"/>
            <a:r>
              <a:rPr lang="en-US" b="1" dirty="0"/>
              <a:t>What Needs to be done to make mesh:</a:t>
            </a:r>
          </a:p>
        </p:txBody>
      </p:sp>
      <p:sp>
        <p:nvSpPr>
          <p:cNvPr id="3" name="Content Placeholder 2">
            <a:extLst>
              <a:ext uri="{FF2B5EF4-FFF2-40B4-BE49-F238E27FC236}">
                <a16:creationId xmlns:a16="http://schemas.microsoft.com/office/drawing/2014/main" id="{40278130-B0C4-484C-B0F9-85F88024F6FB}"/>
              </a:ext>
            </a:extLst>
          </p:cNvPr>
          <p:cNvSpPr>
            <a:spLocks noGrp="1"/>
          </p:cNvSpPr>
          <p:nvPr>
            <p:ph idx="1"/>
          </p:nvPr>
        </p:nvSpPr>
        <p:spPr>
          <a:xfrm>
            <a:off x="247650" y="1428750"/>
            <a:ext cx="4533900" cy="5064125"/>
          </a:xfrm>
        </p:spPr>
        <p:txBody>
          <a:bodyPr>
            <a:normAutofit/>
          </a:bodyPr>
          <a:lstStyle/>
          <a:p>
            <a:pPr marL="0" indent="0">
              <a:buNone/>
            </a:pPr>
            <a:r>
              <a:rPr lang="en-US" sz="2000" dirty="0"/>
              <a:t>You need to create a variable of an Instance Mesh Filter. You will assign this variable’s name to be equal the game object that the script is attached to name. Then you need to create a list of </a:t>
            </a:r>
            <a:r>
              <a:rPr lang="en-US" sz="2000" dirty="0" err="1"/>
              <a:t>ints</a:t>
            </a:r>
            <a:r>
              <a:rPr lang="en-US" sz="2000" dirty="0"/>
              <a:t> for the triangle points of the mesh to be held in. You also want to make a list of vector3s that the vertices will be held in. You also want to create a list of vector3s that will be for the surface normal to be held in. the surface normal of a mesh or the vectors that point out perpendicular to the mesh at the position of the vertex associated with. You want to make the normal of the instance meshes equal to the normal of the surface normal. Create a list of </a:t>
            </a:r>
            <a:r>
              <a:rPr lang="en-US" sz="2000" dirty="0" err="1"/>
              <a:t>Uvs</a:t>
            </a:r>
            <a:r>
              <a:rPr lang="en-US" sz="2000" dirty="0"/>
              <a:t>. The </a:t>
            </a:r>
            <a:r>
              <a:rPr lang="en-US" sz="2000" dirty="0" err="1"/>
              <a:t>uv</a:t>
            </a:r>
            <a:r>
              <a:rPr lang="en-US" sz="2000" dirty="0"/>
              <a:t> will be used to project 2d objects to a 3d space .</a:t>
            </a:r>
          </a:p>
        </p:txBody>
      </p:sp>
      <p:sp>
        <p:nvSpPr>
          <p:cNvPr id="4" name="TextBox 3">
            <a:extLst>
              <a:ext uri="{FF2B5EF4-FFF2-40B4-BE49-F238E27FC236}">
                <a16:creationId xmlns:a16="http://schemas.microsoft.com/office/drawing/2014/main" id="{B987709A-8A25-487D-A9A6-69224D4446CB}"/>
              </a:ext>
            </a:extLst>
          </p:cNvPr>
          <p:cNvSpPr txBox="1"/>
          <p:nvPr/>
        </p:nvSpPr>
        <p:spPr>
          <a:xfrm>
            <a:off x="4781550" y="1428750"/>
            <a:ext cx="7410450" cy="461665"/>
          </a:xfrm>
          <a:prstGeom prst="rect">
            <a:avLst/>
          </a:prstGeom>
          <a:noFill/>
        </p:spPr>
        <p:txBody>
          <a:bodyPr wrap="square" rtlCol="0">
            <a:spAutoFit/>
          </a:bodyPr>
          <a:lstStyle/>
          <a:p>
            <a:r>
              <a:rPr lang="en-US" sz="2400" dirty="0">
                <a:latin typeface="+mj-lt"/>
              </a:rPr>
              <a:t>These are the variables your mesh generator should have</a:t>
            </a:r>
          </a:p>
        </p:txBody>
      </p:sp>
      <p:pic>
        <p:nvPicPr>
          <p:cNvPr id="5" name="Picture 4">
            <a:extLst>
              <a:ext uri="{FF2B5EF4-FFF2-40B4-BE49-F238E27FC236}">
                <a16:creationId xmlns:a16="http://schemas.microsoft.com/office/drawing/2014/main" id="{7D69D78E-91AE-4E96-9BD7-33789500E6B9}"/>
              </a:ext>
            </a:extLst>
          </p:cNvPr>
          <p:cNvPicPr>
            <a:picLocks noChangeAspect="1"/>
          </p:cNvPicPr>
          <p:nvPr/>
        </p:nvPicPr>
        <p:blipFill>
          <a:blip r:embed="rId2"/>
          <a:stretch>
            <a:fillRect/>
          </a:stretch>
        </p:blipFill>
        <p:spPr>
          <a:xfrm>
            <a:off x="5029200" y="2076982"/>
            <a:ext cx="6915150" cy="2890604"/>
          </a:xfrm>
          <a:prstGeom prst="rect">
            <a:avLst/>
          </a:prstGeom>
        </p:spPr>
      </p:pic>
    </p:spTree>
    <p:extLst>
      <p:ext uri="{BB962C8B-B14F-4D97-AF65-F5344CB8AC3E}">
        <p14:creationId xmlns:p14="http://schemas.microsoft.com/office/powerpoint/2010/main" val="2546518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61B5-AA0F-4D3D-8481-2609BB2AAD77}"/>
              </a:ext>
            </a:extLst>
          </p:cNvPr>
          <p:cNvSpPr>
            <a:spLocks noGrp="1"/>
          </p:cNvSpPr>
          <p:nvPr>
            <p:ph type="title"/>
          </p:nvPr>
        </p:nvSpPr>
        <p:spPr>
          <a:xfrm>
            <a:off x="217394" y="885079"/>
            <a:ext cx="6799729" cy="728569"/>
          </a:xfrm>
        </p:spPr>
        <p:txBody>
          <a:bodyPr>
            <a:normAutofit fontScale="90000"/>
          </a:bodyPr>
          <a:lstStyle/>
          <a:p>
            <a:r>
              <a:rPr lang="en-US" dirty="0"/>
              <a:t>How the inspector should look</a:t>
            </a:r>
          </a:p>
        </p:txBody>
      </p:sp>
      <p:pic>
        <p:nvPicPr>
          <p:cNvPr id="4" name="Content Placeholder 3">
            <a:extLst>
              <a:ext uri="{FF2B5EF4-FFF2-40B4-BE49-F238E27FC236}">
                <a16:creationId xmlns:a16="http://schemas.microsoft.com/office/drawing/2014/main" id="{4E455662-D1E7-4266-BC82-814850AFBF97}"/>
              </a:ext>
            </a:extLst>
          </p:cNvPr>
          <p:cNvPicPr>
            <a:picLocks noGrp="1" noChangeAspect="1"/>
          </p:cNvPicPr>
          <p:nvPr>
            <p:ph idx="1"/>
          </p:nvPr>
        </p:nvPicPr>
        <p:blipFill>
          <a:blip r:embed="rId2"/>
          <a:stretch>
            <a:fillRect/>
          </a:stretch>
        </p:blipFill>
        <p:spPr>
          <a:xfrm>
            <a:off x="605118" y="2862898"/>
            <a:ext cx="6024282" cy="1872932"/>
          </a:xfrm>
          <a:prstGeom prst="rect">
            <a:avLst/>
          </a:prstGeom>
        </p:spPr>
      </p:pic>
      <p:sp>
        <p:nvSpPr>
          <p:cNvPr id="5" name="Arrow: Down 4">
            <a:extLst>
              <a:ext uri="{FF2B5EF4-FFF2-40B4-BE49-F238E27FC236}">
                <a16:creationId xmlns:a16="http://schemas.microsoft.com/office/drawing/2014/main" id="{B205299D-9121-4C99-9D1D-D0AAD69698B8}"/>
              </a:ext>
            </a:extLst>
          </p:cNvPr>
          <p:cNvSpPr/>
          <p:nvPr/>
        </p:nvSpPr>
        <p:spPr>
          <a:xfrm>
            <a:off x="3184441" y="1695687"/>
            <a:ext cx="865633" cy="944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2447BF5D-AC6B-40E3-BF69-907699747E4F}"/>
              </a:ext>
            </a:extLst>
          </p:cNvPr>
          <p:cNvSpPr/>
          <p:nvPr/>
        </p:nvSpPr>
        <p:spPr>
          <a:xfrm>
            <a:off x="9208726" y="1911969"/>
            <a:ext cx="865633" cy="7285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B5B52B4-440A-4E87-B972-650B3C3E21F7}"/>
              </a:ext>
            </a:extLst>
          </p:cNvPr>
          <p:cNvSpPr txBox="1"/>
          <p:nvPr/>
        </p:nvSpPr>
        <p:spPr>
          <a:xfrm>
            <a:off x="6629400" y="736534"/>
            <a:ext cx="5562599" cy="1323439"/>
          </a:xfrm>
          <a:prstGeom prst="rect">
            <a:avLst/>
          </a:prstGeom>
          <a:noFill/>
        </p:spPr>
        <p:txBody>
          <a:bodyPr wrap="square" rtlCol="0">
            <a:spAutoFit/>
          </a:bodyPr>
          <a:lstStyle/>
          <a:p>
            <a:r>
              <a:rPr lang="en-US" sz="4000" dirty="0">
                <a:latin typeface="+mj-lt"/>
              </a:rPr>
              <a:t>How the mesh looks when generated </a:t>
            </a:r>
          </a:p>
        </p:txBody>
      </p:sp>
      <p:pic>
        <p:nvPicPr>
          <p:cNvPr id="8" name="Picture 7">
            <a:extLst>
              <a:ext uri="{FF2B5EF4-FFF2-40B4-BE49-F238E27FC236}">
                <a16:creationId xmlns:a16="http://schemas.microsoft.com/office/drawing/2014/main" id="{8D34C91E-54D8-478E-A78E-E68DD9BB779B}"/>
              </a:ext>
            </a:extLst>
          </p:cNvPr>
          <p:cNvPicPr>
            <a:picLocks noChangeAspect="1"/>
          </p:cNvPicPr>
          <p:nvPr/>
        </p:nvPicPr>
        <p:blipFill>
          <a:blip r:embed="rId3"/>
          <a:stretch>
            <a:fillRect/>
          </a:stretch>
        </p:blipFill>
        <p:spPr>
          <a:xfrm>
            <a:off x="8077378" y="2862898"/>
            <a:ext cx="3128328" cy="3430154"/>
          </a:xfrm>
          <a:prstGeom prst="rect">
            <a:avLst/>
          </a:prstGeom>
        </p:spPr>
      </p:pic>
    </p:spTree>
    <p:extLst>
      <p:ext uri="{BB962C8B-B14F-4D97-AF65-F5344CB8AC3E}">
        <p14:creationId xmlns:p14="http://schemas.microsoft.com/office/powerpoint/2010/main" val="2432430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boids">
            <a:extLst>
              <a:ext uri="{FF2B5EF4-FFF2-40B4-BE49-F238E27FC236}">
                <a16:creationId xmlns:a16="http://schemas.microsoft.com/office/drawing/2014/main" id="{193DF866-9188-4089-AD49-E31187E766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371" y="212271"/>
            <a:ext cx="11437258" cy="64334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E3375C-F146-47B6-8130-E6B9D754A79D}"/>
              </a:ext>
            </a:extLst>
          </p:cNvPr>
          <p:cNvSpPr txBox="1"/>
          <p:nvPr/>
        </p:nvSpPr>
        <p:spPr>
          <a:xfrm>
            <a:off x="1915886" y="2215243"/>
            <a:ext cx="8592457" cy="2092881"/>
          </a:xfrm>
          <a:prstGeom prst="rect">
            <a:avLst/>
          </a:prstGeom>
          <a:noFill/>
        </p:spPr>
        <p:txBody>
          <a:bodyPr wrap="square" rtlCol="0">
            <a:spAutoFit/>
          </a:bodyPr>
          <a:lstStyle/>
          <a:p>
            <a:pPr algn="ctr"/>
            <a:r>
              <a:rPr lang="en-US" sz="13000" b="1" dirty="0" err="1">
                <a:solidFill>
                  <a:schemeClr val="bg1"/>
                </a:solidFill>
              </a:rPr>
              <a:t>Boids</a:t>
            </a:r>
            <a:endParaRPr lang="en-US" sz="13000" b="1" dirty="0">
              <a:solidFill>
                <a:schemeClr val="bg1"/>
              </a:solidFill>
            </a:endParaRPr>
          </a:p>
        </p:txBody>
      </p:sp>
    </p:spTree>
    <p:extLst>
      <p:ext uri="{BB962C8B-B14F-4D97-AF65-F5344CB8AC3E}">
        <p14:creationId xmlns:p14="http://schemas.microsoft.com/office/powerpoint/2010/main" val="4289875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000">
        <p15:prstTrans prst="curtains"/>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3330</TotalTime>
  <Words>800</Words>
  <Application>Microsoft Office PowerPoint</Application>
  <PresentationFormat>Widescreen</PresentationFormat>
  <Paragraphs>35</Paragraphs>
  <Slides>12</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Presentation  on Physics </vt:lpstr>
      <vt:lpstr>Springs </vt:lpstr>
      <vt:lpstr>Explanation Of What You Should Know Before Making Springs</vt:lpstr>
      <vt:lpstr>PowerPoint Presentation</vt:lpstr>
      <vt:lpstr>The Product in Action</vt:lpstr>
      <vt:lpstr>PowerPoint Presentation</vt:lpstr>
      <vt:lpstr>What Needs to be done to make mesh:</vt:lpstr>
      <vt:lpstr>How the inspector should look</vt:lpstr>
      <vt:lpstr>PowerPoint Presentation</vt:lpstr>
      <vt:lpstr>Understanding the rules of boids:</vt:lpstr>
      <vt:lpstr>Rule #2 Boid Dispersion </vt:lpstr>
      <vt:lpstr>Rule #3 Flocking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Ralenski Doucet</dc:creator>
  <cp:lastModifiedBy>Ralenski Doucet</cp:lastModifiedBy>
  <cp:revision>28</cp:revision>
  <dcterms:created xsi:type="dcterms:W3CDTF">2018-12-11T15:33:14Z</dcterms:created>
  <dcterms:modified xsi:type="dcterms:W3CDTF">2018-12-13T23:54:51Z</dcterms:modified>
</cp:coreProperties>
</file>