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>
        <p:scale>
          <a:sx n="75" d="100"/>
          <a:sy n="75" d="100"/>
        </p:scale>
        <p:origin x="-1661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C9EECD-D6CA-4D8F-8898-841FFBBC124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DF2A375-8331-4880-93E9-0D358A6120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 smtClean="0"/>
              <a:t>Book </a:t>
            </a:r>
            <a:br>
              <a:rPr lang="en-US" sz="6600" dirty="0" smtClean="0"/>
            </a:br>
            <a:r>
              <a:rPr lang="en-US" sz="6600" dirty="0" smtClean="0"/>
              <a:t>Club </a:t>
            </a:r>
            <a:r>
              <a:rPr lang="en-US" sz="6600" dirty="0"/>
              <a:t>Management </a:t>
            </a:r>
            <a:r>
              <a:rPr lang="en-US" sz="6600" dirty="0" smtClean="0"/>
              <a:t>     </a:t>
            </a:r>
            <a:r>
              <a:rPr lang="en-US" sz="6600" dirty="0" smtClean="0">
                <a:solidFill>
                  <a:srgbClr val="FF0000"/>
                </a:solidFill>
              </a:rPr>
              <a:t>API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Computer Interface </a:t>
            </a:r>
            <a:r>
              <a:rPr lang="en-US" b="1" dirty="0" smtClean="0"/>
              <a:t>Programming</a:t>
            </a:r>
          </a:p>
          <a:p>
            <a:r>
              <a:rPr lang="en-US" b="1" dirty="0" smtClean="0"/>
              <a:t>project</a:t>
            </a:r>
            <a:endParaRPr lang="en-US" dirty="0"/>
          </a:p>
        </p:txBody>
      </p:sp>
      <p:pic>
        <p:nvPicPr>
          <p:cNvPr id="2051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6995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7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CREATE A MEETING	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 </a:t>
            </a:r>
          </a:p>
          <a:p>
            <a:r>
              <a:rPr lang="en-US" sz="2600" dirty="0"/>
              <a:t>http://localhost:8081/api/meetings/create</a:t>
            </a:r>
            <a:endParaRPr lang="en-US" sz="2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 "location": "Meeting Location",</a:t>
            </a:r>
          </a:p>
          <a:p>
            <a:r>
              <a:rPr lang="en-US" sz="1600" dirty="0"/>
              <a:t>  "</a:t>
            </a:r>
            <a:r>
              <a:rPr lang="en-US" sz="1600" dirty="0" err="1"/>
              <a:t>dateTime</a:t>
            </a:r>
            <a:r>
              <a:rPr lang="en-US" sz="1600" dirty="0"/>
              <a:t>": "2024-06-01T10:00:00",</a:t>
            </a:r>
          </a:p>
          <a:p>
            <a:r>
              <a:rPr lang="en-US" sz="1600" dirty="0"/>
              <a:t>  "</a:t>
            </a:r>
            <a:r>
              <a:rPr lang="en-US" sz="1600" dirty="0" err="1"/>
              <a:t>bookId</a:t>
            </a:r>
            <a:r>
              <a:rPr lang="en-US" sz="1600" dirty="0"/>
              <a:t>": 2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3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13556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get a list of all meetings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/>
              <a:t>http://localhost:8081/api/meetings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200 ok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844404" cy="4972960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UPDATE A MEETING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/>
              <a:t>http://localhost:8081/api/meetings/1</a:t>
            </a:r>
            <a:endParaRPr lang="en-US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9441" y="4014876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   "id": 1,</a:t>
            </a:r>
          </a:p>
          <a:p>
            <a:r>
              <a:rPr lang="en-US" sz="1600" dirty="0"/>
              <a:t>    "location": "Updated Location",</a:t>
            </a:r>
          </a:p>
          <a:p>
            <a:r>
              <a:rPr lang="en-US" sz="1600" dirty="0"/>
              <a:t>    "</a:t>
            </a:r>
            <a:r>
              <a:rPr lang="en-US" sz="1600" dirty="0" err="1"/>
              <a:t>dateTime</a:t>
            </a:r>
            <a:r>
              <a:rPr lang="en-US" sz="1600" dirty="0"/>
              <a:t>": "2024-06-01T11:00:00",</a:t>
            </a:r>
          </a:p>
          <a:p>
            <a:r>
              <a:rPr lang="en-US" sz="1600" dirty="0"/>
              <a:t>    "book": {</a:t>
            </a:r>
          </a:p>
          <a:p>
            <a:r>
              <a:rPr lang="en-US" sz="1600" dirty="0"/>
              <a:t>        "id": 1,</a:t>
            </a:r>
          </a:p>
          <a:p>
            <a:r>
              <a:rPr lang="en-US" sz="1600" dirty="0"/>
              <a:t>        "title": "Updated Book Title - UPDATED ONCE AGAIN",</a:t>
            </a:r>
          </a:p>
          <a:p>
            <a:r>
              <a:rPr lang="en-US" sz="1600" dirty="0"/>
              <a:t>        "author": "Updated Author"</a:t>
            </a:r>
          </a:p>
          <a:p>
            <a:r>
              <a:rPr lang="en-US" sz="1600" dirty="0"/>
              <a:t>   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33592" cy="5135562"/>
          </a:xfrm>
        </p:spPr>
      </p:pic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DELETE A MEETING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ENDPOINT :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://localhost:8081/api/meetings/1</a:t>
            </a:r>
            <a:endParaRPr lang="en-US" sz="26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{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200 ok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" y="1524000"/>
            <a:ext cx="9262643" cy="520812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-3200400"/>
            <a:ext cx="10668000" cy="8001000"/>
          </a:xfrm>
        </p:spPr>
        <p:txBody>
          <a:bodyPr>
            <a:normAutofit/>
          </a:bodyPr>
          <a:lstStyle/>
          <a:p>
            <a:r>
              <a:rPr lang="af-ZA" sz="4000" dirty="0" smtClean="0"/>
              <a:t>Thanks</a:t>
            </a:r>
            <a:br>
              <a:rPr lang="af-ZA" sz="4000" dirty="0" smtClean="0"/>
            </a:br>
            <a:r>
              <a:rPr lang="af-ZA" sz="4000" dirty="0" smtClean="0"/>
              <a:t>for</a:t>
            </a:r>
            <a:br>
              <a:rPr lang="af-ZA" sz="4000" dirty="0" smtClean="0"/>
            </a:br>
            <a:r>
              <a:rPr lang="af-ZA" sz="4000" dirty="0" smtClean="0"/>
              <a:t>your</a:t>
            </a:r>
            <a:br>
              <a:rPr lang="af-ZA" sz="4000" dirty="0" smtClean="0"/>
            </a:br>
            <a:r>
              <a:rPr lang="af-ZA" sz="4000" dirty="0" smtClean="0"/>
              <a:t>attention !</a:t>
            </a:r>
            <a:endParaRPr lang="en-US" sz="4000" dirty="0"/>
          </a:p>
        </p:txBody>
      </p:sp>
      <p:pic>
        <p:nvPicPr>
          <p:cNvPr id="4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books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" y="1765177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  <a:r>
              <a:rPr lang="en-US" sz="2800" dirty="0"/>
              <a:t>http://localhost:8081/api/books/create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930" y="4343400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  "title": "</a:t>
            </a:r>
            <a:r>
              <a:rPr lang="en-US" sz="2800" dirty="0" err="1" smtClean="0">
                <a:solidFill>
                  <a:schemeClr val="tx1"/>
                </a:solidFill>
              </a:rPr>
              <a:t>Makedonskite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macenici</a:t>
            </a:r>
            <a:r>
              <a:rPr lang="en-US" sz="2800" dirty="0" smtClean="0">
                <a:solidFill>
                  <a:schemeClr val="tx1"/>
                </a:solidFill>
              </a:rPr>
              <a:t>",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  "author": "</a:t>
            </a:r>
            <a:r>
              <a:rPr lang="en-US" sz="2800" dirty="0" err="1" smtClean="0">
                <a:solidFill>
                  <a:schemeClr val="tx1"/>
                </a:solidFill>
              </a:rPr>
              <a:t>Kristijan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Ralevski</a:t>
            </a:r>
            <a:r>
              <a:rPr lang="en-US" sz="280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2819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3733800" cy="762318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110"/>
            <a:ext cx="8991600" cy="505572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9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ALREADY INSERTED BOOKS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://localhost:8081/api/books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[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"id": 1,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"title": "1231",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"author": "1323"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},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"id": 2,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"title": "</a:t>
            </a:r>
            <a:r>
              <a:rPr lang="en-US" sz="2800" dirty="0" err="1">
                <a:solidFill>
                  <a:schemeClr val="tx1"/>
                </a:solidFill>
              </a:rPr>
              <a:t>Makedonskite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macenici</a:t>
            </a:r>
            <a:r>
              <a:rPr lang="en-US" sz="2800" dirty="0">
                <a:solidFill>
                  <a:schemeClr val="tx1"/>
                </a:solidFill>
              </a:rPr>
              <a:t>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    "author": "</a:t>
            </a:r>
            <a:r>
              <a:rPr lang="en-US" sz="2800" dirty="0" err="1">
                <a:solidFill>
                  <a:schemeClr val="tx1"/>
                </a:solidFill>
              </a:rPr>
              <a:t>Kristijan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Ralevski</a:t>
            </a:r>
            <a:r>
              <a:rPr lang="en-US" sz="2800" dirty="0">
                <a:solidFill>
                  <a:schemeClr val="tx1"/>
                </a:solidFill>
              </a:rPr>
              <a:t>"</a:t>
            </a:r>
          </a:p>
          <a:p>
            <a:r>
              <a:rPr lang="en-US" sz="2800" dirty="0">
                <a:solidFill>
                  <a:schemeClr val="tx1"/>
                </a:solidFill>
              </a:rPr>
              <a:t>    }</a:t>
            </a:r>
          </a:p>
          <a:p>
            <a:r>
              <a:rPr lang="en-US" sz="28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4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991600" cy="503698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8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ALREADY INSERTED BOOK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/>
              <a:t>http://localhost:8081/api/books/2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30" y="3965359"/>
            <a:ext cx="11240610" cy="2362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"title": "Updated title of book",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"author": "Updated author NAME"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7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2066" cy="5135562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6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already inserted book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546" y="1371600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ENDPOINT : </a:t>
            </a:r>
          </a:p>
          <a:p>
            <a:r>
              <a:rPr lang="en-US" sz="2800" dirty="0"/>
              <a:t>http://localhost:8081/api/books/2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46" y="281570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Json payload: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919" y="3690521"/>
            <a:ext cx="3772270" cy="99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STATUS 200 OK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8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227104"/>
          </a:xfrm>
        </p:spPr>
      </p:pic>
      <p:pic>
        <p:nvPicPr>
          <p:cNvPr id="5" name="Picture 3" descr="C:\Users\ralev\OneDrive\Desktop\348268005_166502386118457_1115223600720566536_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-152400"/>
            <a:ext cx="144779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0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269</TotalTime>
  <Words>137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Essential</vt:lpstr>
      <vt:lpstr>  Book  Club Management      API  </vt:lpstr>
      <vt:lpstr>Creating books</vt:lpstr>
      <vt:lpstr>screenshot</vt:lpstr>
      <vt:lpstr>LIST ALREADY INSERTED BOOKS</vt:lpstr>
      <vt:lpstr>SCREENSHOT</vt:lpstr>
      <vt:lpstr>UPDATE ALREADY INSERTED BOOK</vt:lpstr>
      <vt:lpstr>screenshot</vt:lpstr>
      <vt:lpstr>Delete already inserted book</vt:lpstr>
      <vt:lpstr>screenshot</vt:lpstr>
      <vt:lpstr>PowerPoint Presentation</vt:lpstr>
      <vt:lpstr>CREATE A MEETING </vt:lpstr>
      <vt:lpstr>SCREENSHOT</vt:lpstr>
      <vt:lpstr>get a list of all meetings</vt:lpstr>
      <vt:lpstr>SCREENSHOT</vt:lpstr>
      <vt:lpstr>UPDATE A MEETING</vt:lpstr>
      <vt:lpstr>screenshot</vt:lpstr>
      <vt:lpstr>DELETE A MEETING</vt:lpstr>
      <vt:lpstr>screenshot</vt:lpstr>
      <vt:lpstr>Thanks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 Club Management      API</dc:title>
  <dc:creator>Kristijan Ralevski</dc:creator>
  <cp:lastModifiedBy>Kristijan Ralevski</cp:lastModifiedBy>
  <cp:revision>11</cp:revision>
  <dcterms:created xsi:type="dcterms:W3CDTF">2024-05-31T18:15:39Z</dcterms:created>
  <dcterms:modified xsi:type="dcterms:W3CDTF">2024-05-31T22:44:51Z</dcterms:modified>
</cp:coreProperties>
</file>