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>
      <p:cViewPr>
        <p:scale>
          <a:sx n="75" d="100"/>
          <a:sy n="75" d="100"/>
        </p:scale>
        <p:origin x="-1661" y="-3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EECD-D6CA-4D8F-8898-841FFBBC124E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F2A375-8331-4880-93E9-0D358A6120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EECD-D6CA-4D8F-8898-841FFBBC124E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A375-8331-4880-93E9-0D358A6120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EECD-D6CA-4D8F-8898-841FFBBC124E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A375-8331-4880-93E9-0D358A6120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EECD-D6CA-4D8F-8898-841FFBBC124E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A375-8331-4880-93E9-0D358A6120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EECD-D6CA-4D8F-8898-841FFBBC124E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F2A375-8331-4880-93E9-0D358A6120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EECD-D6CA-4D8F-8898-841FFBBC124E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A375-8331-4880-93E9-0D358A6120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EECD-D6CA-4D8F-8898-841FFBBC124E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A375-8331-4880-93E9-0D358A6120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EECD-D6CA-4D8F-8898-841FFBBC124E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A375-8331-4880-93E9-0D358A6120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EECD-D6CA-4D8F-8898-841FFBBC124E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A375-8331-4880-93E9-0D358A6120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EECD-D6CA-4D8F-8898-841FFBBC124E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A375-8331-4880-93E9-0D358A6120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EECD-D6CA-4D8F-8898-841FFBBC124E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F2A375-8331-4880-93E9-0D358A6120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1C9EECD-D6CA-4D8F-8898-841FFBBC124E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5DF2A375-8331-4880-93E9-0D358A6120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/>
              <a:t/>
            </a:r>
            <a:br>
              <a:rPr lang="en-US" sz="6600" dirty="0"/>
            </a:br>
            <a:r>
              <a:rPr lang="en-US" sz="6600" dirty="0" smtClean="0"/>
              <a:t>Book </a:t>
            </a:r>
            <a:br>
              <a:rPr lang="en-US" sz="6600" dirty="0" smtClean="0"/>
            </a:br>
            <a:r>
              <a:rPr lang="en-US" sz="6600" dirty="0" smtClean="0"/>
              <a:t>Club </a:t>
            </a:r>
            <a:r>
              <a:rPr lang="en-US" sz="6600" dirty="0"/>
              <a:t>Management </a:t>
            </a:r>
            <a:r>
              <a:rPr lang="en-US" sz="6600" dirty="0" smtClean="0"/>
              <a:t>     </a:t>
            </a:r>
            <a:r>
              <a:rPr lang="en-US" sz="6600" dirty="0" smtClean="0">
                <a:solidFill>
                  <a:srgbClr val="FF0000"/>
                </a:solidFill>
              </a:rPr>
              <a:t>API</a:t>
            </a:r>
            <a:r>
              <a:rPr lang="en-US" sz="6600" dirty="0"/>
              <a:t/>
            </a:r>
            <a:br>
              <a:rPr lang="en-US" sz="6600" dirty="0"/>
            </a:br>
            <a:r>
              <a:rPr lang="en-US" sz="6600" dirty="0"/>
              <a:t/>
            </a:r>
            <a:br>
              <a:rPr lang="en-US" sz="66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Computer Interface </a:t>
            </a:r>
            <a:r>
              <a:rPr lang="en-US" b="1" dirty="0" smtClean="0"/>
              <a:t>Programming</a:t>
            </a:r>
          </a:p>
          <a:p>
            <a:r>
              <a:rPr lang="en-US" b="1" dirty="0" smtClean="0"/>
              <a:t>project</a:t>
            </a:r>
            <a:endParaRPr lang="en-US" dirty="0"/>
          </a:p>
        </p:txBody>
      </p:sp>
      <p:pic>
        <p:nvPicPr>
          <p:cNvPr id="2051" name="Picture 3" descr="C:\Users\ralev\OneDrive\Desktop\348268005_166502386118457_1115223600720566536_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-152400"/>
            <a:ext cx="14477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21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5269950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1524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screenshot</a:t>
            </a:r>
            <a:endParaRPr lang="en-US" dirty="0"/>
          </a:p>
        </p:txBody>
      </p:sp>
      <p:pic>
        <p:nvPicPr>
          <p:cNvPr id="7" name="Picture 3" descr="C:\Users\ralev\OneDrive\Desktop\348268005_166502386118457_1115223600720566536_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-152400"/>
            <a:ext cx="14477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97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CREATE A MEETING	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46" y="1371600"/>
            <a:ext cx="10515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smtClean="0"/>
              <a:t>ENDPOINT : </a:t>
            </a:r>
          </a:p>
          <a:p>
            <a:r>
              <a:rPr lang="en-US" sz="2600" dirty="0"/>
              <a:t>http://localhost:8081/api/meetings/create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546" y="2815701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Json payload:</a:t>
            </a:r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3930" y="3965359"/>
            <a:ext cx="11240610" cy="2362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{</a:t>
            </a:r>
          </a:p>
          <a:p>
            <a:r>
              <a:rPr lang="en-US" sz="1600" dirty="0"/>
              <a:t>  "location": "Meeting Location",</a:t>
            </a:r>
          </a:p>
          <a:p>
            <a:r>
              <a:rPr lang="en-US" sz="1600" dirty="0"/>
              <a:t>  "</a:t>
            </a:r>
            <a:r>
              <a:rPr lang="en-US" sz="1600" dirty="0" err="1"/>
              <a:t>dateTime</a:t>
            </a:r>
            <a:r>
              <a:rPr lang="en-US" sz="1600" dirty="0"/>
              <a:t>": "2024-06-01T10:00:00",</a:t>
            </a:r>
          </a:p>
          <a:p>
            <a:r>
              <a:rPr lang="en-US" sz="1600" dirty="0"/>
              <a:t>  "</a:t>
            </a:r>
            <a:r>
              <a:rPr lang="en-US" sz="1600" dirty="0" err="1"/>
              <a:t>bookId</a:t>
            </a:r>
            <a:r>
              <a:rPr lang="en-US" sz="1600" dirty="0"/>
              <a:t>": 2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7" name="Picture 3" descr="C:\Users\ralev\OneDrive\Desktop\348268005_166502386118457_1115223600720566536_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-152400"/>
            <a:ext cx="14477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63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SCREENSHOT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5135562"/>
          </a:xfrm>
        </p:spPr>
      </p:pic>
      <p:pic>
        <p:nvPicPr>
          <p:cNvPr id="5" name="Picture 3" descr="C:\Users\ralev\OneDrive\Desktop\348268005_166502386118457_1115223600720566536_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-152400"/>
            <a:ext cx="14477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07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get a list of all meetings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46" y="1371600"/>
            <a:ext cx="10515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smtClean="0"/>
              <a:t>ENDPOINT :</a:t>
            </a:r>
          </a:p>
          <a:p>
            <a:r>
              <a:rPr lang="en-US" sz="2800" dirty="0"/>
              <a:t>http://localhost:8081/api/meetings</a:t>
            </a:r>
            <a:endParaRPr lang="en-US" sz="26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546" y="2815701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Json payload:</a:t>
            </a:r>
            <a:endParaRPr lang="en-US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3930" y="3965359"/>
            <a:ext cx="11240610" cy="2362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{</a:t>
            </a:r>
          </a:p>
          <a:p>
            <a:r>
              <a:rPr lang="en-US" sz="1600" dirty="0"/>
              <a:t> </a:t>
            </a:r>
            <a:r>
              <a:rPr lang="en-US" sz="1600" dirty="0" smtClean="0"/>
              <a:t> 200 ok</a:t>
            </a:r>
            <a:endParaRPr lang="en-US" sz="1600" dirty="0"/>
          </a:p>
          <a:p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10" name="Picture 3" descr="C:\Users\ralev\OneDrive\Desktop\348268005_166502386118457_1115223600720566536_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-152400"/>
            <a:ext cx="14477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19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SCREENSHOT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600200"/>
            <a:ext cx="8844404" cy="4972960"/>
          </a:xfrm>
        </p:spPr>
      </p:pic>
      <p:pic>
        <p:nvPicPr>
          <p:cNvPr id="5" name="Picture 3" descr="C:\Users\ralev\OneDrive\Desktop\348268005_166502386118457_1115223600720566536_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-152400"/>
            <a:ext cx="14477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04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UPDATE A MEETING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546" y="1371600"/>
            <a:ext cx="10515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smtClean="0"/>
              <a:t>ENDPOINT :</a:t>
            </a:r>
          </a:p>
          <a:p>
            <a:r>
              <a:rPr lang="en-US" sz="2800" dirty="0"/>
              <a:t>http://localhost:8081/api/meetings/1</a:t>
            </a:r>
            <a:endParaRPr lang="en-US" sz="2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546" y="2815701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Json payload:</a:t>
            </a:r>
            <a:endParaRPr lang="en-US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9441" y="4014876"/>
            <a:ext cx="11240610" cy="2362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{</a:t>
            </a:r>
          </a:p>
          <a:p>
            <a:r>
              <a:rPr lang="en-US" sz="1600" dirty="0"/>
              <a:t>    "id": 1,</a:t>
            </a:r>
          </a:p>
          <a:p>
            <a:r>
              <a:rPr lang="en-US" sz="1600" dirty="0"/>
              <a:t>    "location": "Updated Location",</a:t>
            </a:r>
          </a:p>
          <a:p>
            <a:r>
              <a:rPr lang="en-US" sz="1600" dirty="0"/>
              <a:t>    "</a:t>
            </a:r>
            <a:r>
              <a:rPr lang="en-US" sz="1600" dirty="0" err="1"/>
              <a:t>dateTime</a:t>
            </a:r>
            <a:r>
              <a:rPr lang="en-US" sz="1600" dirty="0"/>
              <a:t>": "2024-06-01T11:00:00",</a:t>
            </a:r>
          </a:p>
          <a:p>
            <a:r>
              <a:rPr lang="en-US" sz="1600" dirty="0"/>
              <a:t>    "book": {</a:t>
            </a:r>
          </a:p>
          <a:p>
            <a:r>
              <a:rPr lang="en-US" sz="1600" dirty="0"/>
              <a:t>        "id": 1,</a:t>
            </a:r>
          </a:p>
          <a:p>
            <a:r>
              <a:rPr lang="en-US" sz="1600" dirty="0"/>
              <a:t>        "title": "Updated Book Title - UPDATED ONCE AGAIN",</a:t>
            </a:r>
          </a:p>
          <a:p>
            <a:r>
              <a:rPr lang="en-US" sz="1600" dirty="0"/>
              <a:t>        "author": "Updated Author"</a:t>
            </a:r>
          </a:p>
          <a:p>
            <a:r>
              <a:rPr lang="en-US" sz="1600" dirty="0"/>
              <a:t>    }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8" name="Picture 3" descr="C:\Users\ralev\OneDrive\Desktop\348268005_166502386118457_1115223600720566536_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-152400"/>
            <a:ext cx="14477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21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screenshot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33592" cy="5135562"/>
          </a:xfrm>
        </p:spPr>
      </p:pic>
      <p:pic>
        <p:nvPicPr>
          <p:cNvPr id="7" name="Picture 3" descr="C:\Users\ralev\OneDrive\Desktop\348268005_166502386118457_1115223600720566536_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-152400"/>
            <a:ext cx="14477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88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DELETE A MEETING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46" y="1371600"/>
            <a:ext cx="10515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smtClean="0"/>
              <a:t>ENDPOINT :</a:t>
            </a:r>
          </a:p>
          <a:p>
            <a:r>
              <a:rPr lang="en-US" sz="2800" dirty="0" smtClean="0"/>
              <a:t>http</a:t>
            </a:r>
            <a:r>
              <a:rPr lang="en-US" sz="2800" dirty="0"/>
              <a:t>://localhost:8081/api/meetings/1</a:t>
            </a:r>
            <a:endParaRPr lang="en-US" sz="26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546" y="2815701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Json payload:</a:t>
            </a:r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3930" y="3965359"/>
            <a:ext cx="11240610" cy="2362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{</a:t>
            </a:r>
          </a:p>
          <a:p>
            <a:r>
              <a:rPr lang="en-US" sz="1600" dirty="0"/>
              <a:t> </a:t>
            </a:r>
            <a:r>
              <a:rPr lang="en-US" sz="1600" dirty="0" smtClean="0"/>
              <a:t> 200 ok</a:t>
            </a:r>
            <a:endParaRPr lang="en-US" sz="1600" dirty="0"/>
          </a:p>
          <a:p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7" name="Picture 3" descr="C:\Users\ralev\OneDrive\Desktop\348268005_166502386118457_1115223600720566536_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-152400"/>
            <a:ext cx="14477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56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screenshot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0" y="1524000"/>
            <a:ext cx="9262643" cy="5208124"/>
          </a:xfrm>
        </p:spPr>
      </p:pic>
      <p:pic>
        <p:nvPicPr>
          <p:cNvPr id="5" name="Picture 3" descr="C:\Users\ralev\OneDrive\Desktop\348268005_166502386118457_1115223600720566536_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-152400"/>
            <a:ext cx="14477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44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-3200400"/>
            <a:ext cx="10668000" cy="8001000"/>
          </a:xfrm>
        </p:spPr>
        <p:txBody>
          <a:bodyPr>
            <a:normAutofit/>
          </a:bodyPr>
          <a:lstStyle/>
          <a:p>
            <a:r>
              <a:rPr lang="af-ZA" sz="4000" dirty="0" smtClean="0"/>
              <a:t>Thanks</a:t>
            </a:r>
            <a:br>
              <a:rPr lang="af-ZA" sz="4000" dirty="0" smtClean="0"/>
            </a:br>
            <a:r>
              <a:rPr lang="af-ZA" sz="4000" dirty="0" smtClean="0"/>
              <a:t>for</a:t>
            </a:r>
            <a:br>
              <a:rPr lang="af-ZA" sz="4000" dirty="0" smtClean="0"/>
            </a:br>
            <a:r>
              <a:rPr lang="af-ZA" sz="4000" dirty="0" smtClean="0"/>
              <a:t>your</a:t>
            </a:r>
            <a:br>
              <a:rPr lang="af-ZA" sz="4000" dirty="0" smtClean="0"/>
            </a:br>
            <a:r>
              <a:rPr lang="af-ZA" sz="4000" dirty="0" smtClean="0"/>
              <a:t>attention !</a:t>
            </a:r>
            <a:endParaRPr lang="en-US" sz="4000" dirty="0"/>
          </a:p>
        </p:txBody>
      </p:sp>
      <p:pic>
        <p:nvPicPr>
          <p:cNvPr id="4" name="Picture 3" descr="C:\Users\ralev\OneDrive\Desktop\348268005_166502386118457_1115223600720566536_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-152400"/>
            <a:ext cx="14477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5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books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" y="1765177"/>
            <a:ext cx="10515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ENDPOINT : </a:t>
            </a:r>
            <a:r>
              <a:rPr lang="en-US" sz="2800" dirty="0"/>
              <a:t>http://localhost:8081/api/books/create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3930" y="4343400"/>
            <a:ext cx="11240610" cy="2362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  "title": "</a:t>
            </a:r>
            <a:r>
              <a:rPr lang="en-US" sz="2800" dirty="0" err="1" smtClean="0">
                <a:solidFill>
                  <a:schemeClr val="tx1"/>
                </a:solidFill>
              </a:rPr>
              <a:t>Makedonskite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macenici</a:t>
            </a:r>
            <a:r>
              <a:rPr lang="en-US" sz="2800" dirty="0" smtClean="0">
                <a:solidFill>
                  <a:schemeClr val="tx1"/>
                </a:solidFill>
              </a:rPr>
              <a:t>",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  "author": "</a:t>
            </a:r>
            <a:r>
              <a:rPr lang="en-US" sz="2800" dirty="0" err="1" smtClean="0">
                <a:solidFill>
                  <a:schemeClr val="tx1"/>
                </a:solidFill>
              </a:rPr>
              <a:t>Kristijan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Ralevski</a:t>
            </a:r>
            <a:r>
              <a:rPr lang="en-US" sz="2800" dirty="0" smtClean="0">
                <a:solidFill>
                  <a:schemeClr val="tx1"/>
                </a:solidFill>
              </a:rPr>
              <a:t>"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28194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Json payload:</a:t>
            </a:r>
            <a:endParaRPr lang="en-US" sz="2800" dirty="0"/>
          </a:p>
        </p:txBody>
      </p:sp>
      <p:pic>
        <p:nvPicPr>
          <p:cNvPr id="8" name="Picture 3" descr="C:\Users\ralev\OneDrive\Desktop\348268005_166502386118457_1115223600720566536_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-152400"/>
            <a:ext cx="14477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90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3733800" cy="762318"/>
          </a:xfrm>
        </p:spPr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2110"/>
            <a:ext cx="8991600" cy="5055724"/>
          </a:xfrm>
        </p:spPr>
      </p:pic>
      <p:pic>
        <p:nvPicPr>
          <p:cNvPr id="5" name="Picture 3" descr="C:\Users\ralev\OneDrive\Desktop\348268005_166502386118457_1115223600720566536_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-152400"/>
            <a:ext cx="14477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19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ALREADY INSERTED BOOKS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46" y="1371600"/>
            <a:ext cx="10515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ENDPOINT : </a:t>
            </a:r>
          </a:p>
          <a:p>
            <a:r>
              <a:rPr lang="en-US" sz="2800" dirty="0" smtClean="0"/>
              <a:t>http</a:t>
            </a:r>
            <a:r>
              <a:rPr lang="en-US" sz="2800" dirty="0"/>
              <a:t>://localhost:8081/api/books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546" y="2815701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Json payload:</a:t>
            </a:r>
            <a:endParaRPr lang="en-US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3930" y="3965359"/>
            <a:ext cx="11240610" cy="2362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[</a:t>
            </a:r>
          </a:p>
          <a:p>
            <a:r>
              <a:rPr lang="en-US" sz="2800" dirty="0">
                <a:solidFill>
                  <a:schemeClr val="tx1"/>
                </a:solidFill>
              </a:rPr>
              <a:t>    {</a:t>
            </a:r>
          </a:p>
          <a:p>
            <a:r>
              <a:rPr lang="en-US" sz="2800" dirty="0">
                <a:solidFill>
                  <a:schemeClr val="tx1"/>
                </a:solidFill>
              </a:rPr>
              <a:t>        "id": 1,</a:t>
            </a:r>
          </a:p>
          <a:p>
            <a:r>
              <a:rPr lang="en-US" sz="2800" dirty="0">
                <a:solidFill>
                  <a:schemeClr val="tx1"/>
                </a:solidFill>
              </a:rPr>
              <a:t>        "title": "1231",</a:t>
            </a:r>
          </a:p>
          <a:p>
            <a:r>
              <a:rPr lang="en-US" sz="2800" dirty="0">
                <a:solidFill>
                  <a:schemeClr val="tx1"/>
                </a:solidFill>
              </a:rPr>
              <a:t>        "author": "1323"</a:t>
            </a:r>
          </a:p>
          <a:p>
            <a:r>
              <a:rPr lang="en-US" sz="2800" dirty="0">
                <a:solidFill>
                  <a:schemeClr val="tx1"/>
                </a:solidFill>
              </a:rPr>
              <a:t>    },</a:t>
            </a:r>
          </a:p>
          <a:p>
            <a:r>
              <a:rPr lang="en-US" sz="2800" dirty="0">
                <a:solidFill>
                  <a:schemeClr val="tx1"/>
                </a:solidFill>
              </a:rPr>
              <a:t>    {</a:t>
            </a:r>
          </a:p>
          <a:p>
            <a:r>
              <a:rPr lang="en-US" sz="2800" dirty="0">
                <a:solidFill>
                  <a:schemeClr val="tx1"/>
                </a:solidFill>
              </a:rPr>
              <a:t>        "id": 2,</a:t>
            </a:r>
          </a:p>
          <a:p>
            <a:r>
              <a:rPr lang="en-US" sz="2800" dirty="0">
                <a:solidFill>
                  <a:schemeClr val="tx1"/>
                </a:solidFill>
              </a:rPr>
              <a:t>        "title": "</a:t>
            </a:r>
            <a:r>
              <a:rPr lang="en-US" sz="2800" dirty="0" err="1">
                <a:solidFill>
                  <a:schemeClr val="tx1"/>
                </a:solidFill>
              </a:rPr>
              <a:t>Makedonskite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macenici</a:t>
            </a:r>
            <a:r>
              <a:rPr lang="en-US" sz="2800" dirty="0">
                <a:solidFill>
                  <a:schemeClr val="tx1"/>
                </a:solidFill>
              </a:rPr>
              <a:t>",</a:t>
            </a:r>
          </a:p>
          <a:p>
            <a:r>
              <a:rPr lang="en-US" sz="2800" dirty="0">
                <a:solidFill>
                  <a:schemeClr val="tx1"/>
                </a:solidFill>
              </a:rPr>
              <a:t>        "author": "</a:t>
            </a:r>
            <a:r>
              <a:rPr lang="en-US" sz="2800" dirty="0" err="1">
                <a:solidFill>
                  <a:schemeClr val="tx1"/>
                </a:solidFill>
              </a:rPr>
              <a:t>Kristijan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Ralevski</a:t>
            </a:r>
            <a:r>
              <a:rPr lang="en-US" sz="2800" dirty="0">
                <a:solidFill>
                  <a:schemeClr val="tx1"/>
                </a:solidFill>
              </a:rPr>
              <a:t>"</a:t>
            </a:r>
          </a:p>
          <a:p>
            <a:r>
              <a:rPr lang="en-US" sz="2800" dirty="0">
                <a:solidFill>
                  <a:schemeClr val="tx1"/>
                </a:solidFill>
              </a:rPr>
              <a:t>    }</a:t>
            </a:r>
          </a:p>
          <a:p>
            <a:r>
              <a:rPr lang="en-US" sz="2800" dirty="0">
                <a:solidFill>
                  <a:schemeClr val="tx1"/>
                </a:solidFill>
              </a:rPr>
              <a:t>]</a:t>
            </a:r>
          </a:p>
        </p:txBody>
      </p:sp>
      <p:pic>
        <p:nvPicPr>
          <p:cNvPr id="8" name="Picture 3" descr="C:\Users\ralev\OneDrive\Desktop\348268005_166502386118457_1115223600720566536_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-152400"/>
            <a:ext cx="14477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14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8991600" cy="5036982"/>
          </a:xfrm>
        </p:spPr>
      </p:pic>
      <p:pic>
        <p:nvPicPr>
          <p:cNvPr id="5" name="Picture 3" descr="C:\Users\ralev\OneDrive\Desktop\348268005_166502386118457_1115223600720566536_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-152400"/>
            <a:ext cx="14477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38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ALREADY INSERTED BOOK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46" y="1371600"/>
            <a:ext cx="10515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ENDPOINT : </a:t>
            </a:r>
          </a:p>
          <a:p>
            <a:r>
              <a:rPr lang="en-US" sz="2800" dirty="0"/>
              <a:t>http://localhost:8081/api/books/2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546" y="2815701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Json payload:</a:t>
            </a:r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3930" y="3965359"/>
            <a:ext cx="11240610" cy="2362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"title": "Updated title of book",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"author": "Updated author NAME"</a:t>
            </a:r>
          </a:p>
          <a:p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7" name="Picture 3" descr="C:\Users\ralev\OneDrive\Desktop\348268005_166502386118457_1115223600720566536_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-152400"/>
            <a:ext cx="14477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09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2066" cy="5135562"/>
          </a:xfrm>
        </p:spPr>
      </p:pic>
      <p:pic>
        <p:nvPicPr>
          <p:cNvPr id="5" name="Picture 3" descr="C:\Users\ralev\OneDrive\Desktop\348268005_166502386118457_1115223600720566536_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-152400"/>
            <a:ext cx="14477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6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already inserted book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546" y="1371600"/>
            <a:ext cx="10515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ENDPOINT : </a:t>
            </a:r>
          </a:p>
          <a:p>
            <a:r>
              <a:rPr lang="en-US" sz="2800" dirty="0"/>
              <a:t>http://localhost:8081/api/books/2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546" y="2815701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Json payload:</a:t>
            </a:r>
            <a:endParaRPr lang="en-US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919" y="3690521"/>
            <a:ext cx="3772270" cy="9935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tx1"/>
                </a:solidFill>
              </a:rPr>
              <a:t>STATUS 200 OK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8" name="Picture 3" descr="C:\Users\ralev\OneDrive\Desktop\348268005_166502386118457_1115223600720566536_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-152400"/>
            <a:ext cx="14477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58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5227104"/>
          </a:xfrm>
        </p:spPr>
      </p:pic>
      <p:pic>
        <p:nvPicPr>
          <p:cNvPr id="5" name="Picture 3" descr="C:\Users\ralev\OneDrive\Desktop\348268005_166502386118457_1115223600720566536_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-152400"/>
            <a:ext cx="14477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80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273</TotalTime>
  <Words>137</Words>
  <Application>Microsoft Office PowerPoint</Application>
  <PresentationFormat>On-screen Show (4:3)</PresentationFormat>
  <Paragraphs>91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Essential</vt:lpstr>
      <vt:lpstr>  Book  Club Management      API  </vt:lpstr>
      <vt:lpstr>Creating books</vt:lpstr>
      <vt:lpstr>screenshot</vt:lpstr>
      <vt:lpstr>LIST ALREADY INSERTED BOOKS</vt:lpstr>
      <vt:lpstr>SCREENSHOT</vt:lpstr>
      <vt:lpstr>UPDATE ALREADY INSERTED BOOK</vt:lpstr>
      <vt:lpstr>screenshot</vt:lpstr>
      <vt:lpstr>Delete already inserted book</vt:lpstr>
      <vt:lpstr>screenshot</vt:lpstr>
      <vt:lpstr>PowerPoint Presentation</vt:lpstr>
      <vt:lpstr>CREATE A MEETING </vt:lpstr>
      <vt:lpstr>SCREENSHOT</vt:lpstr>
      <vt:lpstr>get a list of all meetings</vt:lpstr>
      <vt:lpstr>SCREENSHOT</vt:lpstr>
      <vt:lpstr>UPDATE A MEETING</vt:lpstr>
      <vt:lpstr>screenshot</vt:lpstr>
      <vt:lpstr>DELETE A MEETING</vt:lpstr>
      <vt:lpstr>screenshot</vt:lpstr>
      <vt:lpstr>Thanks for your attention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 Club Management      API</dc:title>
  <dc:creator>Kristijan Ralevski</dc:creator>
  <cp:lastModifiedBy>Kristijan Ralevski</cp:lastModifiedBy>
  <cp:revision>12</cp:revision>
  <dcterms:created xsi:type="dcterms:W3CDTF">2024-05-31T18:15:39Z</dcterms:created>
  <dcterms:modified xsi:type="dcterms:W3CDTF">2024-05-31T22:56:34Z</dcterms:modified>
</cp:coreProperties>
</file>