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144" y="-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6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4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2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9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A2A79-7F27-43D0-9163-8C35E863FD28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877D-73F1-4845-956F-FBD34D68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7296" y="2545140"/>
            <a:ext cx="5092504" cy="156966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</a:t>
            </a:r>
            <a:r>
              <a:rPr lang="en-US" sz="9600" cap="none" spc="0" dirty="0" smtClean="0">
                <a:ln w="12700"/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9600" cap="none" spc="0" dirty="0" smtClean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S</a:t>
            </a:r>
            <a:endParaRPr lang="en-US" sz="9600" cap="none" spc="0" dirty="0">
              <a:ln w="12700">
                <a:solidFill>
                  <a:schemeClr val="bg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8204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820400" y="4114800"/>
            <a:ext cx="1371600" cy="1371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820400" y="27432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820400" y="13716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4488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77200" y="5486400"/>
            <a:ext cx="1371600" cy="1371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4488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448800" y="2743200"/>
            <a:ext cx="1371600" cy="1371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772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05600" y="0"/>
            <a:ext cx="54864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6858000"/>
            <a:ext cx="9144000" cy="2387600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7296" y="2545140"/>
            <a:ext cx="5092504" cy="156966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</a:t>
            </a:r>
            <a:r>
              <a:rPr lang="en-US" sz="9600" cap="none" spc="0" dirty="0" smtClean="0">
                <a:ln w="12700"/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9600" cap="none" spc="0" dirty="0" smtClean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S</a:t>
            </a:r>
            <a:endParaRPr lang="en-US" sz="9600" cap="none" spc="0" dirty="0">
              <a:ln w="12700">
                <a:solidFill>
                  <a:schemeClr val="bg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25575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43095" y="0"/>
            <a:ext cx="1371600" cy="1371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20656" y="137672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599" y="137159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7847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41311" y="2753442"/>
            <a:ext cx="1371600" cy="1371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705600" y="0"/>
            <a:ext cx="5486400" cy="6858000"/>
            <a:chOff x="6705600" y="0"/>
            <a:chExt cx="5486400" cy="6858000"/>
          </a:xfrm>
        </p:grpSpPr>
        <p:sp>
          <p:nvSpPr>
            <p:cNvPr id="23" name="Oval 22"/>
            <p:cNvSpPr/>
            <p:nvPr/>
          </p:nvSpPr>
          <p:spPr>
            <a:xfrm>
              <a:off x="10820400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820400" y="4114800"/>
              <a:ext cx="1371600" cy="1371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0820400" y="2743200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820400" y="1371600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448800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8077200" y="5486400"/>
              <a:ext cx="1371600" cy="13716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705600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448800" y="4114800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448800" y="2743200"/>
              <a:ext cx="1371600" cy="13716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077200" y="4114800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ras Bold ITC" panose="020B0907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05600" y="0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 rot="10800000">
            <a:off x="-41311" y="-99030"/>
            <a:ext cx="54864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67479" y="0"/>
            <a:ext cx="8035890" cy="4154984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  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Team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Members</a:t>
            </a:r>
            <a:endParaRPr lang="en-US" sz="7200" cap="none" spc="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  <a:p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Bryan </a:t>
            </a:r>
            <a:r>
              <a:rPr lang="en-US" sz="3200" dirty="0" err="1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Bolesta</a:t>
            </a:r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- Development Documentation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Matt </a:t>
            </a:r>
            <a:r>
              <a:rPr lang="en-US" sz="3200" dirty="0" err="1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Brodowski</a:t>
            </a:r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- Concept Developer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Ross Griebenow- Project Manager</a:t>
            </a:r>
          </a:p>
          <a:p>
            <a:r>
              <a:rPr lang="en-US" sz="3200" cap="none" spc="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Logan Stuart- Lead Programmer</a:t>
            </a:r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  <a:p>
            <a:r>
              <a:rPr lang="en-US" sz="3200" cap="none" spc="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Reed </a:t>
            </a:r>
            <a:r>
              <a:rPr lang="en-US" sz="3200" cap="none" spc="0" dirty="0" err="1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Ceniviva</a:t>
            </a:r>
            <a:r>
              <a:rPr lang="en-US" sz="3200" cap="none" spc="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- Art Director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6832619"/>
            <a:ext cx="9144000" cy="2387600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8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22000" decel="2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09636 0.199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7977" y="4125041"/>
            <a:ext cx="5092504" cy="120032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</a:t>
            </a:r>
            <a:r>
              <a:rPr lang="en-US" sz="7200" cap="none" spc="0" dirty="0" smtClean="0">
                <a:ln w="12700"/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7200" cap="none" spc="0" dirty="0" smtClean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S</a:t>
            </a:r>
            <a:endParaRPr lang="en-US" sz="7200" cap="none" spc="0" dirty="0">
              <a:ln w="12700">
                <a:solidFill>
                  <a:schemeClr val="bg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25575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43095" y="0"/>
            <a:ext cx="137160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20656" y="137672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599" y="137159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7847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41311" y="2753442"/>
            <a:ext cx="1371600" cy="1371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204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820400" y="4114800"/>
            <a:ext cx="1371600" cy="1371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820400" y="27432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820400" y="13716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4488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77200" y="5486400"/>
            <a:ext cx="1371600" cy="1371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056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4488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48800" y="2743200"/>
            <a:ext cx="1371600" cy="1371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772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2" y="0"/>
            <a:ext cx="12227353" cy="6898184"/>
            <a:chOff x="-35353" y="6858000"/>
            <a:chExt cx="12227353" cy="6898184"/>
          </a:xfrm>
        </p:grpSpPr>
        <p:sp>
          <p:nvSpPr>
            <p:cNvPr id="21" name="Rectangle 20"/>
            <p:cNvSpPr/>
            <p:nvPr/>
          </p:nvSpPr>
          <p:spPr>
            <a:xfrm rot="10800000">
              <a:off x="-35353" y="6858000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05600" y="6898184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851031" y="60424"/>
            <a:ext cx="8340969" cy="4154984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 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Problem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</a:t>
            </a:r>
            <a:r>
              <a:rPr lang="en-US" sz="720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St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atement</a:t>
            </a:r>
          </a:p>
          <a:p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Game consumers love 2.5D </a:t>
            </a:r>
            <a:r>
              <a:rPr lang="en-US" sz="3200" dirty="0" err="1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sidescroller</a:t>
            </a:r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 games.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Game consumers love fighting games like Super Smash Bros. Melee.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Game consumers love RPG’s.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 S Combines all these things!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08275" y="6985497"/>
            <a:ext cx="9144000" cy="2387600"/>
          </a:xfrm>
        </p:spPr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 rot="7200000">
            <a:off x="1371599" y="2753442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rot="7200000">
            <a:off x="2717645" y="137160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 rot="7200000">
            <a:off x="-22310" y="411992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 rot="18000000">
            <a:off x="5334000" y="547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 rot="18000000">
            <a:off x="9426195" y="137159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37977" y="4125041"/>
            <a:ext cx="5092504" cy="120032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</a:t>
            </a:r>
            <a:r>
              <a:rPr lang="en-US" sz="7200" cap="none" spc="0" dirty="0" smtClean="0">
                <a:ln w="12700"/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7200" cap="none" spc="0" dirty="0" smtClean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S</a:t>
            </a:r>
            <a:endParaRPr lang="en-US" sz="7200" cap="none" spc="0" dirty="0">
              <a:ln w="12700">
                <a:solidFill>
                  <a:schemeClr val="bg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25575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43095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20656" y="137672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599" y="137159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7847" y="0"/>
            <a:ext cx="1371600" cy="1371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41311" y="2753442"/>
            <a:ext cx="1371600" cy="1371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204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820400" y="4114800"/>
            <a:ext cx="1371600" cy="1371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820400" y="27432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820400" y="13716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4488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772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056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4488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48800" y="2743200"/>
            <a:ext cx="1371600" cy="1371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77200" y="4114800"/>
            <a:ext cx="1371600" cy="1371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0656" y="-42690"/>
            <a:ext cx="12227353" cy="6898184"/>
            <a:chOff x="-35353" y="6858000"/>
            <a:chExt cx="12227353" cy="6898184"/>
          </a:xfrm>
        </p:grpSpPr>
        <p:sp>
          <p:nvSpPr>
            <p:cNvPr id="21" name="Rectangle 20"/>
            <p:cNvSpPr/>
            <p:nvPr/>
          </p:nvSpPr>
          <p:spPr>
            <a:xfrm rot="10800000">
              <a:off x="-35353" y="6858000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05600" y="6898184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851031" y="60424"/>
            <a:ext cx="8340969" cy="4154984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 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 Scope</a:t>
            </a:r>
          </a:p>
          <a:p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Deliver standalone executable by end of development cycle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Design all story &amp; mechanics, implement one level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15 week (1.5 quarter) time frame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5 person team, $0 budget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57399" y="6911770"/>
            <a:ext cx="9144000" cy="23876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8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 rot="14700000">
            <a:off x="6683290" y="412504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076499" y="-1023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7200000">
            <a:off x="1371599" y="2753442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rot="7200000">
            <a:off x="2717645" y="137160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 rot="7200000">
            <a:off x="-22310" y="411992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 rot="18000000">
            <a:off x="5334000" y="547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 rot="18000000">
            <a:off x="9426195" y="137159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37977" y="4125041"/>
            <a:ext cx="5092504" cy="120032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</a:t>
            </a:r>
            <a:r>
              <a:rPr lang="en-US" sz="7200" cap="none" spc="0" dirty="0" smtClean="0">
                <a:ln w="12700"/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7200" cap="none" spc="0" dirty="0" smtClean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S</a:t>
            </a:r>
            <a:endParaRPr lang="en-US" sz="7200" cap="none" spc="0" dirty="0">
              <a:ln w="12700">
                <a:solidFill>
                  <a:schemeClr val="bg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25575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43095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20656" y="137672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599" y="137159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7847" y="0"/>
            <a:ext cx="1371600" cy="1371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41311" y="2753442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204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820400" y="4114800"/>
            <a:ext cx="1371600" cy="1371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820400" y="27432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820400" y="13716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4488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772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056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4488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48800" y="2743200"/>
            <a:ext cx="1371600" cy="13716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772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575" y="-40184"/>
            <a:ext cx="12227353" cy="6898184"/>
            <a:chOff x="-35353" y="6858000"/>
            <a:chExt cx="12227353" cy="6898184"/>
          </a:xfrm>
        </p:grpSpPr>
        <p:sp>
          <p:nvSpPr>
            <p:cNvPr id="21" name="Rectangle 20"/>
            <p:cNvSpPr/>
            <p:nvPr/>
          </p:nvSpPr>
          <p:spPr>
            <a:xfrm rot="10800000">
              <a:off x="-35353" y="6858000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05600" y="6898184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809720" y="-10240"/>
            <a:ext cx="8382280" cy="366254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 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 Activities</a:t>
            </a:r>
          </a:p>
          <a:p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Code algorithms for game mechanics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Design &amp; implement NPC AI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Create 3D assets, textures, sound &amp; music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Design &amp; implement HUD &amp; player interface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76400" y="6904776"/>
            <a:ext cx="9144000" cy="2387600"/>
          </a:xfrm>
        </p:spPr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10779089" y="25622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077200" y="2773144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 rot="14700000">
            <a:off x="6683290" y="412504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076499" y="-1023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7200000">
            <a:off x="1371599" y="2753442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rot="7200000">
            <a:off x="2717645" y="137160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 rot="7200000">
            <a:off x="-22310" y="411992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 rot="18000000">
            <a:off x="5334000" y="547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 rot="18000000">
            <a:off x="9426195" y="137159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37977" y="4125041"/>
            <a:ext cx="5092504" cy="120032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</a:t>
            </a:r>
            <a:r>
              <a:rPr lang="en-US" sz="7200" cap="none" spc="0" dirty="0" smtClean="0">
                <a:ln w="12700"/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7200" cap="none" spc="0" dirty="0" smtClean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S</a:t>
            </a:r>
            <a:endParaRPr lang="en-US" sz="7200" cap="none" spc="0" dirty="0">
              <a:ln w="12700">
                <a:solidFill>
                  <a:schemeClr val="bg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25575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43095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20656" y="137672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1599" y="137159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7847" y="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41311" y="2753442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204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8204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820400" y="27432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820400" y="13716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4488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772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056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4488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48800" y="27432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772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41311" y="-40184"/>
            <a:ext cx="12227353" cy="6898184"/>
            <a:chOff x="-35353" y="6858000"/>
            <a:chExt cx="12227353" cy="6898184"/>
          </a:xfrm>
        </p:grpSpPr>
        <p:sp>
          <p:nvSpPr>
            <p:cNvPr id="21" name="Rectangle 20"/>
            <p:cNvSpPr/>
            <p:nvPr/>
          </p:nvSpPr>
          <p:spPr>
            <a:xfrm rot="10800000">
              <a:off x="-35353" y="6858000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05600" y="6898184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809720" y="-10240"/>
            <a:ext cx="8417633" cy="4154984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 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Technologies</a:t>
            </a:r>
          </a:p>
          <a:p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Unreal Engine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3DS Max</a:t>
            </a:r>
          </a:p>
          <a:p>
            <a:r>
              <a:rPr lang="en-US" sz="3200" dirty="0" err="1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Zbrush</a:t>
            </a:r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Visual Studio 2015</a:t>
            </a: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Photoshop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85712" y="6965673"/>
            <a:ext cx="9144000" cy="2387600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95" y="2456317"/>
            <a:ext cx="6487682" cy="40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12000" decel="3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1957 -0.0069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10779089" y="25622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065898" y="277091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 rot="14700000">
            <a:off x="6671988" y="412281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076499" y="-1023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7200000">
            <a:off x="1373363" y="2743203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 rot="7200000">
            <a:off x="2719409" y="1361362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 rot="7200000">
            <a:off x="-20546" y="4109681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 rot="18000000">
            <a:off x="5322698" y="547417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 rot="18000000">
            <a:off x="9426195" y="137159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37977" y="4125041"/>
            <a:ext cx="5092504" cy="120032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Project</a:t>
            </a:r>
            <a:r>
              <a:rPr lang="en-US" sz="7200" cap="none" spc="0" dirty="0" smtClean="0">
                <a:ln w="12700"/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7200" cap="none" spc="0" dirty="0" smtClean="0">
                <a:ln w="12700">
                  <a:solidFill>
                    <a:schemeClr val="bg1"/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Liberation Sans" panose="020B0604020202020204" pitchFamily="34" charset="0"/>
                <a:cs typeface="Segoe UI" panose="020B0502040204020203" pitchFamily="34" charset="0"/>
              </a:rPr>
              <a:t>S</a:t>
            </a:r>
            <a:endParaRPr lang="en-US" sz="7200" cap="none" spc="0" dirty="0">
              <a:ln w="12700">
                <a:solidFill>
                  <a:schemeClr val="bg1"/>
                </a:solidFill>
              </a:ln>
              <a:solidFill>
                <a:schemeClr val="tx1"/>
              </a:solidFill>
              <a:latin typeface="Segoe UI" panose="020B0502040204020203" pitchFamily="34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23811" y="-1023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44859" y="-1023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-18892" y="1366482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73363" y="136136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09611" y="-10239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39547" y="2743203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204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8204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820400" y="27432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820400" y="13716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448800" y="54864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65898" y="548417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694298" y="548417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448800" y="41148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48800" y="2743200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65898" y="411257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ras Bold ITC" panose="020B0907030504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892" y="-20092"/>
            <a:ext cx="12227353" cy="6898184"/>
            <a:chOff x="-35353" y="6858000"/>
            <a:chExt cx="12227353" cy="6898184"/>
          </a:xfrm>
        </p:grpSpPr>
        <p:sp>
          <p:nvSpPr>
            <p:cNvPr id="21" name="Rectangle 20"/>
            <p:cNvSpPr/>
            <p:nvPr/>
          </p:nvSpPr>
          <p:spPr>
            <a:xfrm rot="10800000">
              <a:off x="-35353" y="6858000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05600" y="6898184"/>
              <a:ext cx="5486400" cy="6858000"/>
            </a:xfrm>
            <a:prstGeom prst="rect">
              <a:avLst/>
            </a:prstGeom>
            <a:gradFill flip="none" rotWithShape="1">
              <a:gsLst>
                <a:gs pos="3000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ras Bold ITC" panose="020B0907030504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26695" y="4483213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Garamond" panose="02020404030301010803" pitchFamily="18" charset="0"/>
              </a:rPr>
              <a:t>Questions?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09720" y="-10240"/>
            <a:ext cx="8417633" cy="169277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 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Technologies</a:t>
            </a:r>
          </a:p>
          <a:p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3141" y="6908424"/>
            <a:ext cx="9144000" cy="23876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09720" y="-10240"/>
            <a:ext cx="8417633" cy="2185214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 </a:t>
            </a:r>
            <a:r>
              <a:rPr lang="en-US" sz="7200" cap="none" spc="0" dirty="0" smtClean="0">
                <a:ln w="12700">
                  <a:noFill/>
                </a:ln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Liberation Sans" panose="020B0604020202020204" pitchFamily="34" charset="0"/>
                <a:cs typeface="Segoe UI Light" panose="020B0502040204020203" pitchFamily="34" charset="0"/>
              </a:rPr>
              <a:t> </a:t>
            </a:r>
          </a:p>
          <a:p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n w="127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Liberation Sans" panose="020B0604020202020204" pitchFamily="34" charset="0"/>
                <a:cs typeface="Segoe UI Light" panose="020B0502040204020203" pitchFamily="34" charset="0"/>
              </a:rPr>
              <a:t>Unreal Engine</a:t>
            </a:r>
            <a:endParaRPr lang="en-US" sz="3200" dirty="0" smtClean="0">
              <a:ln w="127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Liberation Sans" panose="020B0604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695" y="2456317"/>
            <a:ext cx="6487682" cy="40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6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0.1957 -0.00694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-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24000" decel="2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32032 -0.2405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16" y="-1203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42" grpId="0" animBg="1"/>
      <p:bldP spid="40" grpId="0" animBg="1"/>
      <p:bldP spid="37" grpId="0" animBg="1"/>
      <p:bldP spid="39" grpId="0" animBg="1"/>
      <p:bldP spid="38" grpId="0" animBg="1"/>
      <p:bldP spid="35" grpId="0" animBg="1"/>
      <p:bldP spid="36" grpId="0" animBg="1"/>
      <p:bldP spid="5" grpId="0"/>
      <p:bldP spid="5" grpId="1"/>
      <p:bldP spid="6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" grpId="0"/>
      <p:bldP spid="34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Eras Bold ITC</vt:lpstr>
      <vt:lpstr>Garamond</vt:lpstr>
      <vt:lpstr>Liberation Sans</vt:lpstr>
      <vt:lpstr>Segoe UI</vt:lpstr>
      <vt:lpstr>Segoe UI Light</vt:lpstr>
      <vt:lpstr>Office Theme</vt:lpstr>
      <vt:lpstr>Title</vt:lpstr>
      <vt:lpstr>Team</vt:lpstr>
      <vt:lpstr>Problem Statement</vt:lpstr>
      <vt:lpstr>Scope</vt:lpstr>
      <vt:lpstr>Activities</vt:lpstr>
      <vt:lpstr>Technologies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Griebenow</dc:creator>
  <cp:lastModifiedBy>Ross Griebenow</cp:lastModifiedBy>
  <cp:revision>20</cp:revision>
  <dcterms:created xsi:type="dcterms:W3CDTF">2016-01-27T21:31:10Z</dcterms:created>
  <dcterms:modified xsi:type="dcterms:W3CDTF">2016-02-03T19:15:07Z</dcterms:modified>
</cp:coreProperties>
</file>