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64b18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64b18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364b181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364b181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364b181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364b181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64b181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64b181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64b181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64b181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64b1812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64b1812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64b1812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64b1812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a7d1480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a7d1480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Numbrite tuvastus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Ralf Markus Suss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Tormi Teedemaa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375" y="0"/>
            <a:ext cx="33082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77" y="0"/>
            <a:ext cx="30593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Esialgne versioon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Tuvastus mudeliks kasutasime RandomForestClassifier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Treening mudeli katsetus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Kasutajaliidese loomine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Programm ei tuvastanud numbreid korrektselt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Andmestiku kasutamine valesti implementeeritud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Tööpõhimõtte selgitus lõppversioon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Võrdleb saadud andmete põhjal numbri mudelitega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Kontuuride leidmine ja Fourier’ deskriptorite arvutamine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Lõime pikslite info põhjal andmestiku programmile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Kasutajaliidesesse lisati numbri tuvastamine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Kasutajale ennustatud numbri väljastamine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Projekti ajakulu jaotus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0" y="1017725"/>
            <a:ext cx="8534601" cy="399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Juurde õpitud oskused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Canvases kasutajaliidese loomine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MNIST databaasi eksisteerimine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CV2 uute funktsioonidega tutvumine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Fourier deskriptorite/kirjeldate välja arvutamine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Kuidas konveierit luua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Arendasime meeskonna koostööd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Kasutatud välised töövahendid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Numpy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MNIST databaas numbrite jaoks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Tkinter teegi kasutamine kasutajaliidese loomiseks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Joblib laadib tõhusalt eeltöödeldud mudeli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Sklearn Datasets MNIST andmestiku toomine sobivasse vormingusse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t" sz="2100"/>
              <a:t>OpenCV pilditöötlus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t" sz="2600"/>
              <a:t>DEMO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2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t" sz="3600"/>
              <a:t>Aitäh kuulamast!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